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1" r:id="rId2"/>
    <p:sldMasterId id="2147488342" r:id="rId3"/>
    <p:sldMasterId id="2147489086" r:id="rId4"/>
    <p:sldMasterId id="2147489099" r:id="rId5"/>
    <p:sldMasterId id="2147489113" r:id="rId6"/>
    <p:sldMasterId id="2147489127" r:id="rId7"/>
    <p:sldMasterId id="2147489383" r:id="rId8"/>
    <p:sldMasterId id="2147492185" r:id="rId9"/>
    <p:sldMasterId id="2147489397" r:id="rId10"/>
  </p:sldMasterIdLst>
  <p:notesMasterIdLst>
    <p:notesMasterId r:id="rId47"/>
  </p:notesMasterIdLst>
  <p:handoutMasterIdLst>
    <p:handoutMasterId r:id="rId48"/>
  </p:handoutMasterIdLst>
  <p:sldIdLst>
    <p:sldId id="4325" r:id="rId11"/>
    <p:sldId id="1476" r:id="rId12"/>
    <p:sldId id="1481" r:id="rId13"/>
    <p:sldId id="1475" r:id="rId14"/>
    <p:sldId id="1491" r:id="rId15"/>
    <p:sldId id="1490" r:id="rId16"/>
    <p:sldId id="3508" r:id="rId17"/>
    <p:sldId id="4318" r:id="rId18"/>
    <p:sldId id="3643" r:id="rId19"/>
    <p:sldId id="4352" r:id="rId20"/>
    <p:sldId id="1498" r:id="rId21"/>
    <p:sldId id="4319" r:id="rId22"/>
    <p:sldId id="4353" r:id="rId23"/>
    <p:sldId id="1401" r:id="rId24"/>
    <p:sldId id="1402" r:id="rId25"/>
    <p:sldId id="1502" r:id="rId26"/>
    <p:sldId id="4354" r:id="rId27"/>
    <p:sldId id="1438" r:id="rId28"/>
    <p:sldId id="4328" r:id="rId29"/>
    <p:sldId id="4355" r:id="rId30"/>
    <p:sldId id="4322" r:id="rId31"/>
    <p:sldId id="3688" r:id="rId32"/>
    <p:sldId id="3689" r:id="rId33"/>
    <p:sldId id="4323" r:id="rId34"/>
    <p:sldId id="4324" r:id="rId35"/>
    <p:sldId id="4356" r:id="rId36"/>
    <p:sldId id="1405" r:id="rId37"/>
    <p:sldId id="4359" r:id="rId38"/>
    <p:sldId id="4357" r:id="rId39"/>
    <p:sldId id="1403" r:id="rId40"/>
    <p:sldId id="1406" r:id="rId41"/>
    <p:sldId id="4358" r:id="rId42"/>
    <p:sldId id="1407" r:id="rId43"/>
    <p:sldId id="4005" r:id="rId44"/>
    <p:sldId id="4007" r:id="rId45"/>
    <p:sldId id="1374" r:id="rId46"/>
  </p:sldIdLst>
  <p:sldSz cx="9906000" cy="6858000" type="A4"/>
  <p:notesSz cx="6669088" cy="9926638"/>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824">
          <p15:clr>
            <a:srgbClr val="A4A3A4"/>
          </p15:clr>
        </p15:guide>
        <p15:guide id="2" pos="3120">
          <p15:clr>
            <a:srgbClr val="A4A3A4"/>
          </p15:clr>
        </p15:guide>
      </p15:sldGuideLst>
    </p:ext>
    <p:ext uri="{2D200454-40CA-4A62-9FC3-DE9A4176ACB9}">
      <p15:notesGuideLst xmlns:p15="http://schemas.microsoft.com/office/powerpoint/2012/main">
        <p15:guide id="1" orient="horz" pos="3128">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autoAdjust="0"/>
    <p:restoredTop sz="89110" autoAdjust="0"/>
  </p:normalViewPr>
  <p:slideViewPr>
    <p:cSldViewPr>
      <p:cViewPr varScale="1">
        <p:scale>
          <a:sx n="102" d="100"/>
          <a:sy n="102" d="100"/>
        </p:scale>
        <p:origin x="1812" y="102"/>
      </p:cViewPr>
      <p:guideLst>
        <p:guide orient="horz" pos="1824"/>
        <p:guide pos="312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08" y="228"/>
      </p:cViewPr>
      <p:guideLst>
        <p:guide orient="horz" pos="3128"/>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5BFE2E-AF78-4A3D-ACAA-386DE3B4D212}" type="doc">
      <dgm:prSet loTypeId="urn:microsoft.com/office/officeart/2005/8/layout/StepDownProcess" loCatId="process" qsTypeId="urn:microsoft.com/office/officeart/2005/8/quickstyle/simple3" qsCatId="simple" csTypeId="urn:microsoft.com/office/officeart/2005/8/colors/accent1_2" csCatId="accent1" phldr="1"/>
      <dgm:spPr/>
      <dgm:t>
        <a:bodyPr/>
        <a:lstStyle/>
        <a:p>
          <a:endParaRPr lang="en-US"/>
        </a:p>
      </dgm:t>
    </dgm:pt>
    <dgm:pt modelId="{B19F0377-A39D-4CD8-8D48-1594CEE2A3FF}">
      <dgm:prSet phldrT="[Text]" custT="1"/>
      <dgm:spPr/>
      <dgm:t>
        <a:bodyPr/>
        <a:lstStyle/>
        <a:p>
          <a:r>
            <a:rPr lang="en-US" sz="1800" dirty="0"/>
            <a:t>Developer pays GST on Construction Service </a:t>
          </a:r>
        </a:p>
        <a:p>
          <a:r>
            <a:rPr lang="en-US" sz="1800" b="1" i="1" dirty="0"/>
            <a:t>GST @ 18%</a:t>
          </a:r>
        </a:p>
      </dgm:t>
    </dgm:pt>
    <dgm:pt modelId="{0976BA9E-C01E-493C-95DA-8E50DCBA36F6}" type="parTrans" cxnId="{6E200A9E-9A92-4AC9-B18B-3350AC7B2B68}">
      <dgm:prSet/>
      <dgm:spPr/>
      <dgm:t>
        <a:bodyPr/>
        <a:lstStyle/>
        <a:p>
          <a:endParaRPr lang="en-US"/>
        </a:p>
      </dgm:t>
    </dgm:pt>
    <dgm:pt modelId="{0293F765-C218-4B8E-81CF-6F81EC4ECB6F}" type="sibTrans" cxnId="{6E200A9E-9A92-4AC9-B18B-3350AC7B2B68}">
      <dgm:prSet/>
      <dgm:spPr/>
      <dgm:t>
        <a:bodyPr/>
        <a:lstStyle/>
        <a:p>
          <a:endParaRPr lang="en-US"/>
        </a:p>
      </dgm:t>
    </dgm:pt>
    <dgm:pt modelId="{798719CC-0968-4AED-8B39-D60814B6DF95}">
      <dgm:prSet phldrT="[Text]" custT="1"/>
      <dgm:spPr/>
      <dgm:t>
        <a:bodyPr/>
        <a:lstStyle/>
        <a:p>
          <a:r>
            <a:rPr lang="en-US" sz="1600" dirty="0"/>
            <a:t>Developers who followed WCS and discharging GST @ 18%, excluding value of land &amp; claiming ITC is at stake as </a:t>
          </a:r>
          <a:r>
            <a:rPr lang="en-US" sz="1600" b="1" dirty="0"/>
            <a:t>Entry No. 3(ii)</a:t>
          </a:r>
          <a:r>
            <a:rPr lang="en-US" sz="1600" dirty="0"/>
            <a:t> deleted.  </a:t>
          </a:r>
        </a:p>
      </dgm:t>
    </dgm:pt>
    <dgm:pt modelId="{BD859951-5E8D-4C61-9D95-D5AFE0E11863}" type="parTrans" cxnId="{60B6DE74-DE27-499B-8EA4-8A6103D2E7AD}">
      <dgm:prSet/>
      <dgm:spPr/>
      <dgm:t>
        <a:bodyPr/>
        <a:lstStyle/>
        <a:p>
          <a:endParaRPr lang="en-US"/>
        </a:p>
      </dgm:t>
    </dgm:pt>
    <dgm:pt modelId="{A2A5F7D6-EAD8-4C75-A422-5A03EE481DCC}" type="sibTrans" cxnId="{60B6DE74-DE27-499B-8EA4-8A6103D2E7AD}">
      <dgm:prSet/>
      <dgm:spPr/>
      <dgm:t>
        <a:bodyPr/>
        <a:lstStyle/>
        <a:p>
          <a:endParaRPr lang="en-US"/>
        </a:p>
      </dgm:t>
    </dgm:pt>
    <dgm:pt modelId="{3F131541-24B4-4660-A900-3E6451F392E2}">
      <dgm:prSet phldrT="[Text]"/>
      <dgm:spPr/>
      <dgm:t>
        <a:bodyPr/>
        <a:lstStyle/>
        <a:p>
          <a:r>
            <a:rPr lang="en-US" dirty="0"/>
            <a:t>Para 2 - 1/3</a:t>
          </a:r>
          <a:r>
            <a:rPr lang="en-US" baseline="30000" dirty="0"/>
            <a:t>rd</a:t>
          </a:r>
          <a:r>
            <a:rPr lang="en-US" dirty="0"/>
            <a:t> Value of Land being Non-GST Supply </a:t>
          </a:r>
          <a:r>
            <a:rPr lang="en-US" i="1" dirty="0"/>
            <a:t>(Excluded)</a:t>
          </a:r>
        </a:p>
      </dgm:t>
    </dgm:pt>
    <dgm:pt modelId="{DD30D07D-AAF8-4481-BEA2-82779857B43F}" type="parTrans" cxnId="{CC8BAF13-AC69-487D-BA9E-6F8D3BDB4DCC}">
      <dgm:prSet/>
      <dgm:spPr/>
      <dgm:t>
        <a:bodyPr/>
        <a:lstStyle/>
        <a:p>
          <a:endParaRPr lang="en-US"/>
        </a:p>
      </dgm:t>
    </dgm:pt>
    <dgm:pt modelId="{8E2337CC-073E-418D-91D3-A09CCDA18174}" type="sibTrans" cxnId="{CC8BAF13-AC69-487D-BA9E-6F8D3BDB4DCC}">
      <dgm:prSet/>
      <dgm:spPr/>
      <dgm:t>
        <a:bodyPr/>
        <a:lstStyle/>
        <a:p>
          <a:endParaRPr lang="en-US"/>
        </a:p>
      </dgm:t>
    </dgm:pt>
    <dgm:pt modelId="{F1FFE21F-DF3A-4EF2-8ED3-1D9CAAB33991}">
      <dgm:prSet phldrT="[Text]" custT="1"/>
      <dgm:spPr/>
      <dgm:t>
        <a:bodyPr/>
        <a:lstStyle/>
        <a:p>
          <a:r>
            <a:rPr lang="en-US" sz="1800" dirty="0"/>
            <a:t>Value of Land is 1/3</a:t>
          </a:r>
          <a:r>
            <a:rPr lang="en-US" sz="1800" baseline="30000" dirty="0"/>
            <a:t>rd</a:t>
          </a:r>
          <a:r>
            <a:rPr lang="en-US" sz="1800" dirty="0"/>
            <a:t> – Optional ???</a:t>
          </a:r>
        </a:p>
      </dgm:t>
    </dgm:pt>
    <dgm:pt modelId="{BBA55132-69C5-4BB4-ADAE-A7E9A3890E04}" type="parTrans" cxnId="{AEC763AB-C38F-4B69-9D52-31A24C1433E3}">
      <dgm:prSet/>
      <dgm:spPr/>
      <dgm:t>
        <a:bodyPr/>
        <a:lstStyle/>
        <a:p>
          <a:endParaRPr lang="en-US"/>
        </a:p>
      </dgm:t>
    </dgm:pt>
    <dgm:pt modelId="{610802FD-E366-43F4-8749-BCD68A0805A9}" type="sibTrans" cxnId="{AEC763AB-C38F-4B69-9D52-31A24C1433E3}">
      <dgm:prSet/>
      <dgm:spPr/>
      <dgm:t>
        <a:bodyPr/>
        <a:lstStyle/>
        <a:p>
          <a:endParaRPr lang="en-US"/>
        </a:p>
      </dgm:t>
    </dgm:pt>
    <dgm:pt modelId="{EFD9C04A-EB4B-4451-B66C-2CCAACF3E8FA}">
      <dgm:prSet phldrT="[Text]"/>
      <dgm:spPr/>
      <dgm:t>
        <a:bodyPr/>
        <a:lstStyle/>
        <a:p>
          <a:r>
            <a:rPr lang="en-US" dirty="0"/>
            <a:t>GST is Payable only on Construction Value</a:t>
          </a:r>
        </a:p>
      </dgm:t>
    </dgm:pt>
    <dgm:pt modelId="{021FE11D-FDA5-4760-BD96-EB7A3A93A28E}" type="parTrans" cxnId="{55233BEB-D3D8-4632-AF17-2B50B0659F38}">
      <dgm:prSet/>
      <dgm:spPr/>
      <dgm:t>
        <a:bodyPr/>
        <a:lstStyle/>
        <a:p>
          <a:endParaRPr lang="en-US"/>
        </a:p>
      </dgm:t>
    </dgm:pt>
    <dgm:pt modelId="{B561BED5-D261-445E-949C-4C9473C0CDA0}" type="sibTrans" cxnId="{55233BEB-D3D8-4632-AF17-2B50B0659F38}">
      <dgm:prSet/>
      <dgm:spPr/>
      <dgm:t>
        <a:bodyPr/>
        <a:lstStyle/>
        <a:p>
          <a:endParaRPr lang="en-US"/>
        </a:p>
      </dgm:t>
    </dgm:pt>
    <dgm:pt modelId="{BD54408F-FE8C-4D3F-A92B-FB61163EFFAD}">
      <dgm:prSet phldrT="[Text]" custT="1"/>
      <dgm:spPr/>
      <dgm:t>
        <a:bodyPr/>
        <a:lstStyle/>
        <a:p>
          <a:pPr algn="l"/>
          <a:r>
            <a:rPr lang="en-US" sz="1600" dirty="0"/>
            <a:t>An Option is available by ignoring the conditions mentioned in the NN 03/2019 – CT (R) on CS GST can be discharge @ 18%.</a:t>
          </a:r>
          <a:endParaRPr lang="en-US" sz="1600" b="1" dirty="0"/>
        </a:p>
      </dgm:t>
    </dgm:pt>
    <dgm:pt modelId="{4DE491B7-B71D-4500-A2A0-89AD8759D0C4}" type="parTrans" cxnId="{0FA5BD56-6C6B-42E4-8B21-A5E367F5728C}">
      <dgm:prSet/>
      <dgm:spPr/>
      <dgm:t>
        <a:bodyPr/>
        <a:lstStyle/>
        <a:p>
          <a:endParaRPr lang="en-US"/>
        </a:p>
      </dgm:t>
    </dgm:pt>
    <dgm:pt modelId="{5EF4C598-AA6A-4BB5-A2CC-416A55138C78}" type="sibTrans" cxnId="{0FA5BD56-6C6B-42E4-8B21-A5E367F5728C}">
      <dgm:prSet/>
      <dgm:spPr/>
      <dgm:t>
        <a:bodyPr/>
        <a:lstStyle/>
        <a:p>
          <a:endParaRPr lang="en-US"/>
        </a:p>
      </dgm:t>
    </dgm:pt>
    <dgm:pt modelId="{A3C86AF6-F937-4932-8741-2EB3A8E61321}">
      <dgm:prSet phldrT="[Text]" custT="1"/>
      <dgm:spPr/>
      <dgm:t>
        <a:bodyPr/>
        <a:lstStyle/>
        <a:p>
          <a:r>
            <a:rPr lang="en-US" sz="1800" dirty="0"/>
            <a:t>SC </a:t>
          </a:r>
          <a:r>
            <a:rPr lang="en-IN" sz="1800" b="1" i="0" u="none" dirty="0"/>
            <a:t>2015 (4) TMI 643 – Wipro Ltd </a:t>
          </a:r>
          <a:endParaRPr lang="en-US" sz="1800" dirty="0"/>
        </a:p>
      </dgm:t>
    </dgm:pt>
    <dgm:pt modelId="{24DFAF59-32B1-4DC0-96C4-23A4B2EEBF83}" type="parTrans" cxnId="{27DA316E-C133-47C5-9D4F-68863E361691}">
      <dgm:prSet/>
      <dgm:spPr/>
      <dgm:t>
        <a:bodyPr/>
        <a:lstStyle/>
        <a:p>
          <a:endParaRPr lang="en-US"/>
        </a:p>
      </dgm:t>
    </dgm:pt>
    <dgm:pt modelId="{4269F0A2-CAB9-4C15-9C26-174D35898919}" type="sibTrans" cxnId="{27DA316E-C133-47C5-9D4F-68863E361691}">
      <dgm:prSet/>
      <dgm:spPr/>
      <dgm:t>
        <a:bodyPr/>
        <a:lstStyle/>
        <a:p>
          <a:endParaRPr lang="en-US"/>
        </a:p>
      </dgm:t>
    </dgm:pt>
    <dgm:pt modelId="{F76FD4E3-5AD0-45E1-A12A-5894375E8E2A}">
      <dgm:prSet phldrT="[Text]" custT="1"/>
      <dgm:spPr/>
      <dgm:t>
        <a:bodyPr/>
        <a:lstStyle/>
        <a:p>
          <a:r>
            <a:rPr lang="en-US" sz="1800" b="1" dirty="0"/>
            <a:t>GUJ – HC - </a:t>
          </a:r>
          <a:r>
            <a:rPr lang="en-IN" sz="1800" b="1" i="0" u="none" dirty="0"/>
            <a:t>2022 (5) TMI 397 - </a:t>
          </a:r>
          <a:r>
            <a:rPr lang="en-IN" sz="1800" b="1" i="0" u="none" dirty="0" err="1"/>
            <a:t>Munjaal</a:t>
          </a:r>
          <a:r>
            <a:rPr lang="en-IN" sz="1800" b="1" i="0" u="none" dirty="0"/>
            <a:t> </a:t>
          </a:r>
          <a:r>
            <a:rPr lang="en-IN" sz="1800" b="1" i="0" u="none" dirty="0" err="1"/>
            <a:t>Manishbhai</a:t>
          </a:r>
          <a:r>
            <a:rPr lang="en-IN" sz="1800" b="1" i="0" u="none" dirty="0"/>
            <a:t> Bhatt Vs. </a:t>
          </a:r>
          <a:r>
            <a:rPr lang="en-IN" sz="1800" b="1" i="0" u="none" dirty="0" err="1"/>
            <a:t>UoI</a:t>
          </a:r>
          <a:endParaRPr lang="en-US" sz="1800" b="1" dirty="0"/>
        </a:p>
      </dgm:t>
    </dgm:pt>
    <dgm:pt modelId="{39C2F38B-4122-416D-BF6E-FBCECF8B0AD8}" type="parTrans" cxnId="{5A348FAC-5329-423D-AC13-22551C7FD5F5}">
      <dgm:prSet/>
      <dgm:spPr/>
      <dgm:t>
        <a:bodyPr/>
        <a:lstStyle/>
        <a:p>
          <a:endParaRPr lang="en-US"/>
        </a:p>
      </dgm:t>
    </dgm:pt>
    <dgm:pt modelId="{1F3FEF1D-0FAA-4E03-99B7-9456216A5589}" type="sibTrans" cxnId="{5A348FAC-5329-423D-AC13-22551C7FD5F5}">
      <dgm:prSet/>
      <dgm:spPr/>
      <dgm:t>
        <a:bodyPr/>
        <a:lstStyle/>
        <a:p>
          <a:endParaRPr lang="en-US"/>
        </a:p>
      </dgm:t>
    </dgm:pt>
    <dgm:pt modelId="{7ED5422F-2968-47BB-8C45-C965C9A5EA3D}" type="pres">
      <dgm:prSet presAssocID="{BD5BFE2E-AF78-4A3D-ACAA-386DE3B4D212}" presName="rootnode" presStyleCnt="0">
        <dgm:presLayoutVars>
          <dgm:chMax/>
          <dgm:chPref/>
          <dgm:dir/>
          <dgm:animLvl val="lvl"/>
        </dgm:presLayoutVars>
      </dgm:prSet>
      <dgm:spPr/>
      <dgm:t>
        <a:bodyPr/>
        <a:lstStyle/>
        <a:p>
          <a:endParaRPr lang="en-US"/>
        </a:p>
      </dgm:t>
    </dgm:pt>
    <dgm:pt modelId="{473A8C80-A307-44DC-B99D-4A45A3C9FC07}" type="pres">
      <dgm:prSet presAssocID="{B19F0377-A39D-4CD8-8D48-1594CEE2A3FF}" presName="composite" presStyleCnt="0"/>
      <dgm:spPr/>
    </dgm:pt>
    <dgm:pt modelId="{9E6A1BFE-A5EA-4396-9F89-409393202ECA}" type="pres">
      <dgm:prSet presAssocID="{B19F0377-A39D-4CD8-8D48-1594CEE2A3FF}" presName="bentUpArrow1" presStyleLbl="alignImgPlace1" presStyleIdx="0" presStyleCnt="2"/>
      <dgm:spPr/>
    </dgm:pt>
    <dgm:pt modelId="{C0053DBB-43AE-4A0D-8F5F-72757354F988}" type="pres">
      <dgm:prSet presAssocID="{B19F0377-A39D-4CD8-8D48-1594CEE2A3FF}" presName="ParentText" presStyleLbl="node1" presStyleIdx="0" presStyleCnt="3">
        <dgm:presLayoutVars>
          <dgm:chMax val="1"/>
          <dgm:chPref val="1"/>
          <dgm:bulletEnabled val="1"/>
        </dgm:presLayoutVars>
      </dgm:prSet>
      <dgm:spPr/>
      <dgm:t>
        <a:bodyPr/>
        <a:lstStyle/>
        <a:p>
          <a:endParaRPr lang="en-US"/>
        </a:p>
      </dgm:t>
    </dgm:pt>
    <dgm:pt modelId="{57875EF9-F642-4451-B64A-A4C1A352C82E}" type="pres">
      <dgm:prSet presAssocID="{B19F0377-A39D-4CD8-8D48-1594CEE2A3FF}" presName="ChildText" presStyleLbl="revTx" presStyleIdx="0" presStyleCnt="3" custScaleX="306876" custLinFactX="13667" custLinFactNeighborX="100000" custLinFactNeighborY="21309">
        <dgm:presLayoutVars>
          <dgm:chMax val="0"/>
          <dgm:chPref val="0"/>
          <dgm:bulletEnabled val="1"/>
        </dgm:presLayoutVars>
      </dgm:prSet>
      <dgm:spPr/>
      <dgm:t>
        <a:bodyPr/>
        <a:lstStyle/>
        <a:p>
          <a:endParaRPr lang="en-US"/>
        </a:p>
      </dgm:t>
    </dgm:pt>
    <dgm:pt modelId="{6C80E328-2402-4076-8EB5-2D595E684AAA}" type="pres">
      <dgm:prSet presAssocID="{0293F765-C218-4B8E-81CF-6F81EC4ECB6F}" presName="sibTrans" presStyleCnt="0"/>
      <dgm:spPr/>
    </dgm:pt>
    <dgm:pt modelId="{75521ED9-8AA9-45AC-8F67-5729502310E3}" type="pres">
      <dgm:prSet presAssocID="{3F131541-24B4-4660-A900-3E6451F392E2}" presName="composite" presStyleCnt="0"/>
      <dgm:spPr/>
    </dgm:pt>
    <dgm:pt modelId="{0A1BAC42-D214-4EC4-A108-B6EC53DB665E}" type="pres">
      <dgm:prSet presAssocID="{3F131541-24B4-4660-A900-3E6451F392E2}" presName="bentUpArrow1" presStyleLbl="alignImgPlace1" presStyleIdx="1" presStyleCnt="2" custLinFactNeighborX="-6234" custLinFactNeighborY="-9312"/>
      <dgm:spPr/>
    </dgm:pt>
    <dgm:pt modelId="{00AD3A96-ECA5-48DF-9F3B-29D0AAAC824D}" type="pres">
      <dgm:prSet presAssocID="{3F131541-24B4-4660-A900-3E6451F392E2}" presName="ParentText" presStyleLbl="node1" presStyleIdx="1" presStyleCnt="3" custLinFactNeighborX="-18544" custLinFactNeighborY="-10183">
        <dgm:presLayoutVars>
          <dgm:chMax val="1"/>
          <dgm:chPref val="1"/>
          <dgm:bulletEnabled val="1"/>
        </dgm:presLayoutVars>
      </dgm:prSet>
      <dgm:spPr/>
      <dgm:t>
        <a:bodyPr/>
        <a:lstStyle/>
        <a:p>
          <a:endParaRPr lang="en-US"/>
        </a:p>
      </dgm:t>
    </dgm:pt>
    <dgm:pt modelId="{15143CAC-CAC8-4E2A-8A87-8DB1D3D677B2}" type="pres">
      <dgm:prSet presAssocID="{3F131541-24B4-4660-A900-3E6451F392E2}" presName="ChildText" presStyleLbl="revTx" presStyleIdx="1" presStyleCnt="3" custScaleX="272984" custScaleY="119295" custLinFactNeighborX="66778" custLinFactNeighborY="-11118">
        <dgm:presLayoutVars>
          <dgm:chMax val="0"/>
          <dgm:chPref val="0"/>
          <dgm:bulletEnabled val="1"/>
        </dgm:presLayoutVars>
      </dgm:prSet>
      <dgm:spPr/>
      <dgm:t>
        <a:bodyPr/>
        <a:lstStyle/>
        <a:p>
          <a:endParaRPr lang="en-US"/>
        </a:p>
      </dgm:t>
    </dgm:pt>
    <dgm:pt modelId="{237C41B1-AA80-4F78-BFB6-7C397DAEB98D}" type="pres">
      <dgm:prSet presAssocID="{8E2337CC-073E-418D-91D3-A09CCDA18174}" presName="sibTrans" presStyleCnt="0"/>
      <dgm:spPr/>
    </dgm:pt>
    <dgm:pt modelId="{AEFB34F5-5555-4594-81AD-9495659D1C69}" type="pres">
      <dgm:prSet presAssocID="{EFD9C04A-EB4B-4451-B66C-2CCAACF3E8FA}" presName="composite" presStyleCnt="0"/>
      <dgm:spPr/>
    </dgm:pt>
    <dgm:pt modelId="{FDF17A0B-BDFD-4BF4-A5E8-354C4E61A208}" type="pres">
      <dgm:prSet presAssocID="{EFD9C04A-EB4B-4451-B66C-2CCAACF3E8FA}" presName="ParentText" presStyleLbl="node1" presStyleIdx="2" presStyleCnt="3" custLinFactNeighborX="-33001" custLinFactNeighborY="1323">
        <dgm:presLayoutVars>
          <dgm:chMax val="1"/>
          <dgm:chPref val="1"/>
          <dgm:bulletEnabled val="1"/>
        </dgm:presLayoutVars>
      </dgm:prSet>
      <dgm:spPr/>
      <dgm:t>
        <a:bodyPr/>
        <a:lstStyle/>
        <a:p>
          <a:endParaRPr lang="en-US"/>
        </a:p>
      </dgm:t>
    </dgm:pt>
    <dgm:pt modelId="{E12B848E-F860-4925-81B2-9488C38E0F5E}" type="pres">
      <dgm:prSet presAssocID="{EFD9C04A-EB4B-4451-B66C-2CCAACF3E8FA}" presName="FinalChildText" presStyleLbl="revTx" presStyleIdx="2" presStyleCnt="3" custScaleX="144473" custScaleY="103407" custLinFactNeighborX="-18270" custLinFactNeighborY="1250">
        <dgm:presLayoutVars>
          <dgm:chMax val="0"/>
          <dgm:chPref val="0"/>
          <dgm:bulletEnabled val="1"/>
        </dgm:presLayoutVars>
      </dgm:prSet>
      <dgm:spPr/>
      <dgm:t>
        <a:bodyPr/>
        <a:lstStyle/>
        <a:p>
          <a:endParaRPr lang="en-US"/>
        </a:p>
      </dgm:t>
    </dgm:pt>
  </dgm:ptLst>
  <dgm:cxnLst>
    <dgm:cxn modelId="{2006BA2F-4F6F-43D6-A447-444E4087682D}" type="presOf" srcId="{798719CC-0968-4AED-8B39-D60814B6DF95}" destId="{57875EF9-F642-4451-B64A-A4C1A352C82E}" srcOrd="0" destOrd="0" presId="urn:microsoft.com/office/officeart/2005/8/layout/StepDownProcess"/>
    <dgm:cxn modelId="{51502C77-768E-42C7-98E4-5C92318698A4}" type="presOf" srcId="{BD54408F-FE8C-4D3F-A92B-FB61163EFFAD}" destId="{E12B848E-F860-4925-81B2-9488C38E0F5E}" srcOrd="0" destOrd="0" presId="urn:microsoft.com/office/officeart/2005/8/layout/StepDownProcess"/>
    <dgm:cxn modelId="{55233BEB-D3D8-4632-AF17-2B50B0659F38}" srcId="{BD5BFE2E-AF78-4A3D-ACAA-386DE3B4D212}" destId="{EFD9C04A-EB4B-4451-B66C-2CCAACF3E8FA}" srcOrd="2" destOrd="0" parTransId="{021FE11D-FDA5-4760-BD96-EB7A3A93A28E}" sibTransId="{B561BED5-D261-445E-949C-4C9473C0CDA0}"/>
    <dgm:cxn modelId="{87D9EFE2-9A24-495B-9F4A-0D819EA76774}" type="presOf" srcId="{EFD9C04A-EB4B-4451-B66C-2CCAACF3E8FA}" destId="{FDF17A0B-BDFD-4BF4-A5E8-354C4E61A208}" srcOrd="0" destOrd="0" presId="urn:microsoft.com/office/officeart/2005/8/layout/StepDownProcess"/>
    <dgm:cxn modelId="{CC8BAF13-AC69-487D-BA9E-6F8D3BDB4DCC}" srcId="{BD5BFE2E-AF78-4A3D-ACAA-386DE3B4D212}" destId="{3F131541-24B4-4660-A900-3E6451F392E2}" srcOrd="1" destOrd="0" parTransId="{DD30D07D-AAF8-4481-BEA2-82779857B43F}" sibTransId="{8E2337CC-073E-418D-91D3-A09CCDA18174}"/>
    <dgm:cxn modelId="{27DA316E-C133-47C5-9D4F-68863E361691}" srcId="{3F131541-24B4-4660-A900-3E6451F392E2}" destId="{A3C86AF6-F937-4932-8741-2EB3A8E61321}" srcOrd="1" destOrd="0" parTransId="{24DFAF59-32B1-4DC0-96C4-23A4B2EEBF83}" sibTransId="{4269F0A2-CAB9-4C15-9C26-174D35898919}"/>
    <dgm:cxn modelId="{D9B3D251-727C-4792-AF23-C83F1FEAAEA4}" type="presOf" srcId="{F1FFE21F-DF3A-4EF2-8ED3-1D9CAAB33991}" destId="{15143CAC-CAC8-4E2A-8A87-8DB1D3D677B2}" srcOrd="0" destOrd="0" presId="urn:microsoft.com/office/officeart/2005/8/layout/StepDownProcess"/>
    <dgm:cxn modelId="{60B6DE74-DE27-499B-8EA4-8A6103D2E7AD}" srcId="{B19F0377-A39D-4CD8-8D48-1594CEE2A3FF}" destId="{798719CC-0968-4AED-8B39-D60814B6DF95}" srcOrd="0" destOrd="0" parTransId="{BD859951-5E8D-4C61-9D95-D5AFE0E11863}" sibTransId="{A2A5F7D6-EAD8-4C75-A422-5A03EE481DCC}"/>
    <dgm:cxn modelId="{5A348FAC-5329-423D-AC13-22551C7FD5F5}" srcId="{3F131541-24B4-4660-A900-3E6451F392E2}" destId="{F76FD4E3-5AD0-45E1-A12A-5894375E8E2A}" srcOrd="2" destOrd="0" parTransId="{39C2F38B-4122-416D-BF6E-FBCECF8B0AD8}" sibTransId="{1F3FEF1D-0FAA-4E03-99B7-9456216A5589}"/>
    <dgm:cxn modelId="{AEC763AB-C38F-4B69-9D52-31A24C1433E3}" srcId="{3F131541-24B4-4660-A900-3E6451F392E2}" destId="{F1FFE21F-DF3A-4EF2-8ED3-1D9CAAB33991}" srcOrd="0" destOrd="0" parTransId="{BBA55132-69C5-4BB4-ADAE-A7E9A3890E04}" sibTransId="{610802FD-E366-43F4-8749-BCD68A0805A9}"/>
    <dgm:cxn modelId="{ADDD6D34-E38E-4BFC-8077-63FCE2E1DC2F}" type="presOf" srcId="{B19F0377-A39D-4CD8-8D48-1594CEE2A3FF}" destId="{C0053DBB-43AE-4A0D-8F5F-72757354F988}" srcOrd="0" destOrd="0" presId="urn:microsoft.com/office/officeart/2005/8/layout/StepDownProcess"/>
    <dgm:cxn modelId="{DF48A532-058B-40B9-A83A-7A3E795955AE}" type="presOf" srcId="{3F131541-24B4-4660-A900-3E6451F392E2}" destId="{00AD3A96-ECA5-48DF-9F3B-29D0AAAC824D}" srcOrd="0" destOrd="0" presId="urn:microsoft.com/office/officeart/2005/8/layout/StepDownProcess"/>
    <dgm:cxn modelId="{6E200A9E-9A92-4AC9-B18B-3350AC7B2B68}" srcId="{BD5BFE2E-AF78-4A3D-ACAA-386DE3B4D212}" destId="{B19F0377-A39D-4CD8-8D48-1594CEE2A3FF}" srcOrd="0" destOrd="0" parTransId="{0976BA9E-C01E-493C-95DA-8E50DCBA36F6}" sibTransId="{0293F765-C218-4B8E-81CF-6F81EC4ECB6F}"/>
    <dgm:cxn modelId="{909670A2-0611-41FE-A628-731EF84CF597}" type="presOf" srcId="{BD5BFE2E-AF78-4A3D-ACAA-386DE3B4D212}" destId="{7ED5422F-2968-47BB-8C45-C965C9A5EA3D}" srcOrd="0" destOrd="0" presId="urn:microsoft.com/office/officeart/2005/8/layout/StepDownProcess"/>
    <dgm:cxn modelId="{0FA5BD56-6C6B-42E4-8B21-A5E367F5728C}" srcId="{EFD9C04A-EB4B-4451-B66C-2CCAACF3E8FA}" destId="{BD54408F-FE8C-4D3F-A92B-FB61163EFFAD}" srcOrd="0" destOrd="0" parTransId="{4DE491B7-B71D-4500-A2A0-89AD8759D0C4}" sibTransId="{5EF4C598-AA6A-4BB5-A2CC-416A55138C78}"/>
    <dgm:cxn modelId="{F0701300-18DA-4113-A9C8-562A6152383C}" type="presOf" srcId="{F76FD4E3-5AD0-45E1-A12A-5894375E8E2A}" destId="{15143CAC-CAC8-4E2A-8A87-8DB1D3D677B2}" srcOrd="0" destOrd="2" presId="urn:microsoft.com/office/officeart/2005/8/layout/StepDownProcess"/>
    <dgm:cxn modelId="{CA0F257B-A7A2-46CA-BD31-8FE8D3527057}" type="presOf" srcId="{A3C86AF6-F937-4932-8741-2EB3A8E61321}" destId="{15143CAC-CAC8-4E2A-8A87-8DB1D3D677B2}" srcOrd="0" destOrd="1" presId="urn:microsoft.com/office/officeart/2005/8/layout/StepDownProcess"/>
    <dgm:cxn modelId="{FA4EEC2E-9145-4A62-8A95-B255C51C2BB5}" type="presParOf" srcId="{7ED5422F-2968-47BB-8C45-C965C9A5EA3D}" destId="{473A8C80-A307-44DC-B99D-4A45A3C9FC07}" srcOrd="0" destOrd="0" presId="urn:microsoft.com/office/officeart/2005/8/layout/StepDownProcess"/>
    <dgm:cxn modelId="{163C5684-BA93-40C7-8CD5-B7A206573BCE}" type="presParOf" srcId="{473A8C80-A307-44DC-B99D-4A45A3C9FC07}" destId="{9E6A1BFE-A5EA-4396-9F89-409393202ECA}" srcOrd="0" destOrd="0" presId="urn:microsoft.com/office/officeart/2005/8/layout/StepDownProcess"/>
    <dgm:cxn modelId="{385D1711-DA31-454C-9646-B3153BAB0ECA}" type="presParOf" srcId="{473A8C80-A307-44DC-B99D-4A45A3C9FC07}" destId="{C0053DBB-43AE-4A0D-8F5F-72757354F988}" srcOrd="1" destOrd="0" presId="urn:microsoft.com/office/officeart/2005/8/layout/StepDownProcess"/>
    <dgm:cxn modelId="{A35AED96-186A-4989-921C-29CAA1091F87}" type="presParOf" srcId="{473A8C80-A307-44DC-B99D-4A45A3C9FC07}" destId="{57875EF9-F642-4451-B64A-A4C1A352C82E}" srcOrd="2" destOrd="0" presId="urn:microsoft.com/office/officeart/2005/8/layout/StepDownProcess"/>
    <dgm:cxn modelId="{224DC9B7-8F9A-4019-A202-E54DE6473779}" type="presParOf" srcId="{7ED5422F-2968-47BB-8C45-C965C9A5EA3D}" destId="{6C80E328-2402-4076-8EB5-2D595E684AAA}" srcOrd="1" destOrd="0" presId="urn:microsoft.com/office/officeart/2005/8/layout/StepDownProcess"/>
    <dgm:cxn modelId="{0E4887E7-EC19-413B-ACD3-9F565D032D66}" type="presParOf" srcId="{7ED5422F-2968-47BB-8C45-C965C9A5EA3D}" destId="{75521ED9-8AA9-45AC-8F67-5729502310E3}" srcOrd="2" destOrd="0" presId="urn:microsoft.com/office/officeart/2005/8/layout/StepDownProcess"/>
    <dgm:cxn modelId="{38815DB7-BECD-40A3-BC3C-0EAC9471035F}" type="presParOf" srcId="{75521ED9-8AA9-45AC-8F67-5729502310E3}" destId="{0A1BAC42-D214-4EC4-A108-B6EC53DB665E}" srcOrd="0" destOrd="0" presId="urn:microsoft.com/office/officeart/2005/8/layout/StepDownProcess"/>
    <dgm:cxn modelId="{C130B362-7A28-4AF8-AFB4-6D065D6ED60A}" type="presParOf" srcId="{75521ED9-8AA9-45AC-8F67-5729502310E3}" destId="{00AD3A96-ECA5-48DF-9F3B-29D0AAAC824D}" srcOrd="1" destOrd="0" presId="urn:microsoft.com/office/officeart/2005/8/layout/StepDownProcess"/>
    <dgm:cxn modelId="{FF69C15F-4240-4D55-8859-FD6F4B1BA530}" type="presParOf" srcId="{75521ED9-8AA9-45AC-8F67-5729502310E3}" destId="{15143CAC-CAC8-4E2A-8A87-8DB1D3D677B2}" srcOrd="2" destOrd="0" presId="urn:microsoft.com/office/officeart/2005/8/layout/StepDownProcess"/>
    <dgm:cxn modelId="{0CD4A482-452C-473F-B7CF-5747F642A949}" type="presParOf" srcId="{7ED5422F-2968-47BB-8C45-C965C9A5EA3D}" destId="{237C41B1-AA80-4F78-BFB6-7C397DAEB98D}" srcOrd="3" destOrd="0" presId="urn:microsoft.com/office/officeart/2005/8/layout/StepDownProcess"/>
    <dgm:cxn modelId="{16AF91D4-4254-442E-98BA-A86E337D625F}" type="presParOf" srcId="{7ED5422F-2968-47BB-8C45-C965C9A5EA3D}" destId="{AEFB34F5-5555-4594-81AD-9495659D1C69}" srcOrd="4" destOrd="0" presId="urn:microsoft.com/office/officeart/2005/8/layout/StepDownProcess"/>
    <dgm:cxn modelId="{D6EFD799-BD37-4973-BCC0-0716CD0F17B8}" type="presParOf" srcId="{AEFB34F5-5555-4594-81AD-9495659D1C69}" destId="{FDF17A0B-BDFD-4BF4-A5E8-354C4E61A208}" srcOrd="0" destOrd="0" presId="urn:microsoft.com/office/officeart/2005/8/layout/StepDownProcess"/>
    <dgm:cxn modelId="{5F9ECB0F-CB3F-4468-8B3F-06488C8DE506}" type="presParOf" srcId="{AEFB34F5-5555-4594-81AD-9495659D1C69}" destId="{E12B848E-F860-4925-81B2-9488C38E0F5E}"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A1BFE-A5EA-4396-9F89-409393202ECA}">
      <dsp:nvSpPr>
        <dsp:cNvPr id="0" name=""/>
        <dsp:cNvSpPr/>
      </dsp:nvSpPr>
      <dsp:spPr>
        <a:xfrm rot="5400000">
          <a:off x="345561" y="1846757"/>
          <a:ext cx="1304037" cy="1484601"/>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0053DBB-43AE-4A0D-8F5F-72757354F988}">
      <dsp:nvSpPr>
        <dsp:cNvPr id="0" name=""/>
        <dsp:cNvSpPr/>
      </dsp:nvSpPr>
      <dsp:spPr>
        <a:xfrm>
          <a:off x="70" y="401205"/>
          <a:ext cx="2195232" cy="1536591"/>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Developer pays GST on Construction Service </a:t>
          </a:r>
        </a:p>
        <a:p>
          <a:pPr lvl="0" algn="ctr" defTabSz="800100">
            <a:lnSpc>
              <a:spcPct val="90000"/>
            </a:lnSpc>
            <a:spcBef>
              <a:spcPct val="0"/>
            </a:spcBef>
            <a:spcAft>
              <a:spcPct val="35000"/>
            </a:spcAft>
          </a:pPr>
          <a:r>
            <a:rPr lang="en-US" sz="1800" b="1" i="1" kern="1200" dirty="0"/>
            <a:t>GST @ 18%</a:t>
          </a:r>
        </a:p>
      </dsp:txBody>
      <dsp:txXfrm>
        <a:off x="75094" y="476229"/>
        <a:ext cx="2045184" cy="1386543"/>
      </dsp:txXfrm>
    </dsp:sp>
    <dsp:sp modelId="{57875EF9-F642-4451-B64A-A4C1A352C82E}">
      <dsp:nvSpPr>
        <dsp:cNvPr id="0" name=""/>
        <dsp:cNvSpPr/>
      </dsp:nvSpPr>
      <dsp:spPr>
        <a:xfrm>
          <a:off x="2358618" y="812399"/>
          <a:ext cx="4899590" cy="124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Developers who followed WCS and discharging GST @ 18%, excluding value of land &amp; claiming ITC is at stake as </a:t>
          </a:r>
          <a:r>
            <a:rPr lang="en-US" sz="1600" b="1" kern="1200" dirty="0"/>
            <a:t>Entry No. 3(ii)</a:t>
          </a:r>
          <a:r>
            <a:rPr lang="en-US" sz="1600" kern="1200" dirty="0"/>
            <a:t> deleted.  </a:t>
          </a:r>
        </a:p>
      </dsp:txBody>
      <dsp:txXfrm>
        <a:off x="2358618" y="812399"/>
        <a:ext cx="4899590" cy="1241940"/>
      </dsp:txXfrm>
    </dsp:sp>
    <dsp:sp modelId="{0A1BAC42-D214-4EC4-A108-B6EC53DB665E}">
      <dsp:nvSpPr>
        <dsp:cNvPr id="0" name=""/>
        <dsp:cNvSpPr/>
      </dsp:nvSpPr>
      <dsp:spPr>
        <a:xfrm rot="5400000">
          <a:off x="2865808" y="3451424"/>
          <a:ext cx="1304037" cy="1484601"/>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0AD3A96-ECA5-48DF-9F3B-29D0AAAC824D}">
      <dsp:nvSpPr>
        <dsp:cNvPr id="0" name=""/>
        <dsp:cNvSpPr/>
      </dsp:nvSpPr>
      <dsp:spPr>
        <a:xfrm>
          <a:off x="2205784" y="1970833"/>
          <a:ext cx="2195232" cy="1536591"/>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Para 2 - 1/3</a:t>
          </a:r>
          <a:r>
            <a:rPr lang="en-US" sz="1900" kern="1200" baseline="30000" dirty="0"/>
            <a:t>rd</a:t>
          </a:r>
          <a:r>
            <a:rPr lang="en-US" sz="1900" kern="1200" dirty="0"/>
            <a:t> Value of Land being Non-GST Supply </a:t>
          </a:r>
          <a:r>
            <a:rPr lang="en-US" sz="1900" i="1" kern="1200" dirty="0"/>
            <a:t>(Excluded)</a:t>
          </a:r>
        </a:p>
      </dsp:txBody>
      <dsp:txXfrm>
        <a:off x="2280808" y="2045857"/>
        <a:ext cx="2045184" cy="1386543"/>
      </dsp:txXfrm>
    </dsp:sp>
    <dsp:sp modelId="{15143CAC-CAC8-4E2A-8A87-8DB1D3D677B2}">
      <dsp:nvSpPr>
        <dsp:cNvPr id="0" name=""/>
        <dsp:cNvSpPr/>
      </dsp:nvSpPr>
      <dsp:spPr>
        <a:xfrm>
          <a:off x="4493346" y="2015958"/>
          <a:ext cx="4358470" cy="1481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Value of Land is 1/3</a:t>
          </a:r>
          <a:r>
            <a:rPr lang="en-US" sz="1800" kern="1200" baseline="30000" dirty="0"/>
            <a:t>rd</a:t>
          </a:r>
          <a:r>
            <a:rPr lang="en-US" sz="1800" kern="1200" dirty="0"/>
            <a:t> – Optional ???</a:t>
          </a:r>
        </a:p>
        <a:p>
          <a:pPr marL="171450" lvl="1" indent="-171450" algn="l" defTabSz="800100">
            <a:lnSpc>
              <a:spcPct val="90000"/>
            </a:lnSpc>
            <a:spcBef>
              <a:spcPct val="0"/>
            </a:spcBef>
            <a:spcAft>
              <a:spcPct val="15000"/>
            </a:spcAft>
            <a:buChar char="••"/>
          </a:pPr>
          <a:r>
            <a:rPr lang="en-US" sz="1800" kern="1200" dirty="0"/>
            <a:t>SC </a:t>
          </a:r>
          <a:r>
            <a:rPr lang="en-IN" sz="1800" b="1" i="0" u="none" kern="1200" dirty="0"/>
            <a:t>2015 (4) TMI 643 – Wipro Ltd </a:t>
          </a:r>
          <a:endParaRPr lang="en-US" sz="1800" kern="1200" dirty="0"/>
        </a:p>
        <a:p>
          <a:pPr marL="171450" lvl="1" indent="-171450" algn="l" defTabSz="800100">
            <a:lnSpc>
              <a:spcPct val="90000"/>
            </a:lnSpc>
            <a:spcBef>
              <a:spcPct val="0"/>
            </a:spcBef>
            <a:spcAft>
              <a:spcPct val="15000"/>
            </a:spcAft>
            <a:buChar char="••"/>
          </a:pPr>
          <a:r>
            <a:rPr lang="en-US" sz="1800" b="1" kern="1200" dirty="0"/>
            <a:t>GUJ – HC - </a:t>
          </a:r>
          <a:r>
            <a:rPr lang="en-IN" sz="1800" b="1" i="0" u="none" kern="1200" dirty="0"/>
            <a:t>2022 (5) TMI 397 - </a:t>
          </a:r>
          <a:r>
            <a:rPr lang="en-IN" sz="1800" b="1" i="0" u="none" kern="1200" dirty="0" err="1"/>
            <a:t>Munjaal</a:t>
          </a:r>
          <a:r>
            <a:rPr lang="en-IN" sz="1800" b="1" i="0" u="none" kern="1200" dirty="0"/>
            <a:t> </a:t>
          </a:r>
          <a:r>
            <a:rPr lang="en-IN" sz="1800" b="1" i="0" u="none" kern="1200" dirty="0" err="1"/>
            <a:t>Manishbhai</a:t>
          </a:r>
          <a:r>
            <a:rPr lang="en-IN" sz="1800" b="1" i="0" u="none" kern="1200" dirty="0"/>
            <a:t> Bhatt Vs. </a:t>
          </a:r>
          <a:r>
            <a:rPr lang="en-IN" sz="1800" b="1" i="0" u="none" kern="1200" dirty="0" err="1"/>
            <a:t>UoI</a:t>
          </a:r>
          <a:endParaRPr lang="en-US" sz="1800" b="1" kern="1200" dirty="0"/>
        </a:p>
      </dsp:txBody>
      <dsp:txXfrm>
        <a:off x="4493346" y="2015958"/>
        <a:ext cx="4358470" cy="1481573"/>
      </dsp:txXfrm>
    </dsp:sp>
    <dsp:sp modelId="{FDF17A0B-BDFD-4BF4-A5E8-354C4E61A208}">
      <dsp:nvSpPr>
        <dsp:cNvPr id="0" name=""/>
        <dsp:cNvSpPr/>
      </dsp:nvSpPr>
      <dsp:spPr>
        <a:xfrm>
          <a:off x="4501217" y="3873732"/>
          <a:ext cx="2195232" cy="1536591"/>
        </a:xfrm>
        <a:prstGeom prst="roundRect">
          <a:avLst>
            <a:gd name="adj" fmla="val 1667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GST is Payable only on Construction Value</a:t>
          </a:r>
        </a:p>
      </dsp:txBody>
      <dsp:txXfrm>
        <a:off x="4576241" y="3948756"/>
        <a:ext cx="2045184" cy="1386543"/>
      </dsp:txXfrm>
    </dsp:sp>
    <dsp:sp modelId="{E12B848E-F860-4925-81B2-9488C38E0F5E}">
      <dsp:nvSpPr>
        <dsp:cNvPr id="0" name=""/>
        <dsp:cNvSpPr/>
      </dsp:nvSpPr>
      <dsp:spPr>
        <a:xfrm>
          <a:off x="6774170" y="3994320"/>
          <a:ext cx="2306659" cy="128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An Option is available by ignoring the conditions mentioned in the NN 03/2019 – CT (R) on CS GST can be discharge @ 18%.</a:t>
          </a:r>
          <a:endParaRPr lang="en-US" sz="1600" b="1" kern="1200" dirty="0"/>
        </a:p>
      </dsp:txBody>
      <dsp:txXfrm>
        <a:off x="6774170" y="3994320"/>
        <a:ext cx="2306659" cy="128425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8FAFD9DB-B3F2-16D2-C26B-15818614ECD5}"/>
              </a:ext>
            </a:extLst>
          </p:cNvPr>
          <p:cNvSpPr>
            <a:spLocks noGrp="1" noChangeArrowheads="1"/>
          </p:cNvSpPr>
          <p:nvPr>
            <p:ph type="hdr" sz="quarter"/>
          </p:nvPr>
        </p:nvSpPr>
        <p:spPr bwMode="auto">
          <a:xfrm>
            <a:off x="0" y="0"/>
            <a:ext cx="2889250" cy="495300"/>
          </a:xfrm>
          <a:prstGeom prst="rect">
            <a:avLst/>
          </a:prstGeom>
          <a:noFill/>
          <a:ln>
            <a:noFill/>
          </a:ln>
        </p:spPr>
        <p:txBody>
          <a:bodyPr vert="horz" wrap="square" lIns="91224" tIns="45612" rIns="91224" bIns="45612" numCol="1" anchor="t" anchorCtr="0" compatLnSpc="1">
            <a:prstTxWarp prst="textNoShape">
              <a:avLst/>
            </a:prstTxWarp>
          </a:bodyPr>
          <a:lstStyle>
            <a:lvl1pPr defTabSz="911885" eaLnBrk="1" hangingPunct="1">
              <a:defRPr sz="1100" b="0">
                <a:latin typeface="Arial" panose="020B0604020202020204" pitchFamily="34" charset="0"/>
              </a:defRPr>
            </a:lvl1pPr>
          </a:lstStyle>
          <a:p>
            <a:pPr>
              <a:defRPr/>
            </a:pPr>
            <a:r>
              <a:rPr lang="en-GB" altLang="en-US"/>
              <a:t>Visakhapatnam Branch of SIRC of ICAI                                                   GST on Real Estate, Works Contract &amp; Construction Services</a:t>
            </a:r>
            <a:endParaRPr lang="en-US" altLang="en-US"/>
          </a:p>
        </p:txBody>
      </p:sp>
      <p:sp>
        <p:nvSpPr>
          <p:cNvPr id="118787" name="Rectangle 3">
            <a:extLst>
              <a:ext uri="{FF2B5EF4-FFF2-40B4-BE49-F238E27FC236}">
                <a16:creationId xmlns:a16="http://schemas.microsoft.com/office/drawing/2014/main" id="{D88EC719-FA95-5661-50A3-5DD5B794143B}"/>
              </a:ext>
            </a:extLst>
          </p:cNvPr>
          <p:cNvSpPr>
            <a:spLocks noGrp="1" noChangeArrowheads="1"/>
          </p:cNvSpPr>
          <p:nvPr>
            <p:ph type="dt" sz="quarter" idx="1"/>
          </p:nvPr>
        </p:nvSpPr>
        <p:spPr bwMode="auto">
          <a:xfrm>
            <a:off x="3779838" y="0"/>
            <a:ext cx="2889250" cy="495300"/>
          </a:xfrm>
          <a:prstGeom prst="rect">
            <a:avLst/>
          </a:prstGeom>
          <a:noFill/>
          <a:ln>
            <a:noFill/>
          </a:ln>
        </p:spPr>
        <p:txBody>
          <a:bodyPr vert="horz" wrap="square" lIns="91224" tIns="45612" rIns="91224" bIns="45612" numCol="1" anchor="t" anchorCtr="0" compatLnSpc="1">
            <a:prstTxWarp prst="textNoShape">
              <a:avLst/>
            </a:prstTxWarp>
          </a:bodyPr>
          <a:lstStyle>
            <a:lvl1pPr algn="r" defTabSz="911885" eaLnBrk="1" hangingPunct="1">
              <a:defRPr sz="1100" b="0">
                <a:latin typeface="Arial" panose="020B0604020202020204" pitchFamily="34" charset="0"/>
              </a:defRPr>
            </a:lvl1pPr>
          </a:lstStyle>
          <a:p>
            <a:pPr>
              <a:defRPr/>
            </a:pPr>
            <a:endParaRPr lang="en-US" altLang="en-US"/>
          </a:p>
        </p:txBody>
      </p:sp>
      <p:sp>
        <p:nvSpPr>
          <p:cNvPr id="118788" name="Rectangle 4">
            <a:extLst>
              <a:ext uri="{FF2B5EF4-FFF2-40B4-BE49-F238E27FC236}">
                <a16:creationId xmlns:a16="http://schemas.microsoft.com/office/drawing/2014/main" id="{770B3C4D-28A0-CE8A-A651-EAFE7778935D}"/>
              </a:ext>
            </a:extLst>
          </p:cNvPr>
          <p:cNvSpPr>
            <a:spLocks noGrp="1" noChangeArrowheads="1"/>
          </p:cNvSpPr>
          <p:nvPr>
            <p:ph type="ftr" sz="quarter" idx="2"/>
          </p:nvPr>
        </p:nvSpPr>
        <p:spPr bwMode="auto">
          <a:xfrm>
            <a:off x="0" y="9431338"/>
            <a:ext cx="2889250" cy="495300"/>
          </a:xfrm>
          <a:prstGeom prst="rect">
            <a:avLst/>
          </a:prstGeom>
          <a:noFill/>
          <a:ln>
            <a:noFill/>
          </a:ln>
        </p:spPr>
        <p:txBody>
          <a:bodyPr vert="horz" wrap="square" lIns="91224" tIns="45612" rIns="91224" bIns="45612" numCol="1" anchor="b" anchorCtr="0" compatLnSpc="1">
            <a:prstTxWarp prst="textNoShape">
              <a:avLst/>
            </a:prstTxWarp>
          </a:bodyPr>
          <a:lstStyle>
            <a:lvl1pPr defTabSz="911885" eaLnBrk="1" hangingPunct="1">
              <a:defRPr sz="1100" b="0">
                <a:latin typeface="Arial" panose="020B0604020202020204" pitchFamily="34" charset="0"/>
              </a:defRPr>
            </a:lvl1pPr>
          </a:lstStyle>
          <a:p>
            <a:pPr>
              <a:defRPr/>
            </a:pPr>
            <a:r>
              <a:rPr lang="en-US" altLang="en-US"/>
              <a:t>CA Ganesh Prabhu Balakumar, Chennai                +91 98404 71139</a:t>
            </a:r>
          </a:p>
        </p:txBody>
      </p:sp>
      <p:sp>
        <p:nvSpPr>
          <p:cNvPr id="118789" name="Rectangle 5">
            <a:extLst>
              <a:ext uri="{FF2B5EF4-FFF2-40B4-BE49-F238E27FC236}">
                <a16:creationId xmlns:a16="http://schemas.microsoft.com/office/drawing/2014/main" id="{5077A3DB-D470-2E9E-6155-9D8BEC98DE03}"/>
              </a:ext>
            </a:extLst>
          </p:cNvPr>
          <p:cNvSpPr>
            <a:spLocks noGrp="1" noChangeArrowheads="1"/>
          </p:cNvSpPr>
          <p:nvPr>
            <p:ph type="sldNum" sz="quarter" idx="3"/>
          </p:nvPr>
        </p:nvSpPr>
        <p:spPr bwMode="auto">
          <a:xfrm>
            <a:off x="3779838" y="9431338"/>
            <a:ext cx="2889250" cy="495300"/>
          </a:xfrm>
          <a:prstGeom prst="rect">
            <a:avLst/>
          </a:prstGeom>
          <a:noFill/>
          <a:ln>
            <a:noFill/>
          </a:ln>
        </p:spPr>
        <p:txBody>
          <a:bodyPr vert="horz" wrap="square" lIns="91224" tIns="45612" rIns="91224" bIns="45612" numCol="1" anchor="b" anchorCtr="0" compatLnSpc="1">
            <a:prstTxWarp prst="textNoShape">
              <a:avLst/>
            </a:prstTxWarp>
          </a:bodyPr>
          <a:lstStyle>
            <a:lvl1pPr algn="r" defTabSz="911225" eaLnBrk="1" hangingPunct="1">
              <a:defRPr sz="1100" b="0"/>
            </a:lvl1pPr>
          </a:lstStyle>
          <a:p>
            <a:pPr>
              <a:defRPr/>
            </a:pPr>
            <a:fld id="{6CCEB147-DEFC-1E40-A259-5C50FFBCB96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1705D1E-C62A-3FD1-C156-2F5628593BC8}"/>
              </a:ext>
            </a:extLst>
          </p:cNvPr>
          <p:cNvSpPr>
            <a:spLocks noGrp="1" noChangeArrowheads="1"/>
          </p:cNvSpPr>
          <p:nvPr>
            <p:ph type="hdr" sz="quarter"/>
          </p:nvPr>
        </p:nvSpPr>
        <p:spPr bwMode="auto">
          <a:xfrm>
            <a:off x="0" y="0"/>
            <a:ext cx="2889250" cy="495300"/>
          </a:xfrm>
          <a:prstGeom prst="rect">
            <a:avLst/>
          </a:prstGeom>
          <a:noFill/>
          <a:ln>
            <a:noFill/>
          </a:ln>
        </p:spPr>
        <p:txBody>
          <a:bodyPr vert="horz" wrap="square" lIns="91224" tIns="45612" rIns="91224" bIns="45612" numCol="1" anchor="t" anchorCtr="0" compatLnSpc="1">
            <a:prstTxWarp prst="textNoShape">
              <a:avLst/>
            </a:prstTxWarp>
          </a:bodyPr>
          <a:lstStyle>
            <a:lvl1pPr defTabSz="911885" eaLnBrk="1" hangingPunct="1">
              <a:defRPr sz="1100" b="0">
                <a:latin typeface="Times New Roman" panose="02020603050405020304" pitchFamily="18" charset="0"/>
              </a:defRPr>
            </a:lvl1pPr>
          </a:lstStyle>
          <a:p>
            <a:pPr>
              <a:defRPr/>
            </a:pPr>
            <a:r>
              <a:rPr lang="en-GB" altLang="en-US"/>
              <a:t>Visakhapatnam Branch of SIRC of ICAI                                                   GST on Real Estate, Works Contract &amp; Construction Services</a:t>
            </a:r>
            <a:endParaRPr lang="en-US" altLang="en-US"/>
          </a:p>
        </p:txBody>
      </p:sp>
      <p:sp>
        <p:nvSpPr>
          <p:cNvPr id="44035" name="Rectangle 3">
            <a:extLst>
              <a:ext uri="{FF2B5EF4-FFF2-40B4-BE49-F238E27FC236}">
                <a16:creationId xmlns:a16="http://schemas.microsoft.com/office/drawing/2014/main" id="{1C08DE3E-A539-0C53-F2C8-E55216A1814F}"/>
              </a:ext>
            </a:extLst>
          </p:cNvPr>
          <p:cNvSpPr>
            <a:spLocks noGrp="1" noChangeArrowheads="1"/>
          </p:cNvSpPr>
          <p:nvPr>
            <p:ph type="dt" idx="1"/>
          </p:nvPr>
        </p:nvSpPr>
        <p:spPr bwMode="auto">
          <a:xfrm>
            <a:off x="3779838" y="0"/>
            <a:ext cx="2889250" cy="495300"/>
          </a:xfrm>
          <a:prstGeom prst="rect">
            <a:avLst/>
          </a:prstGeom>
          <a:noFill/>
          <a:ln>
            <a:noFill/>
          </a:ln>
        </p:spPr>
        <p:txBody>
          <a:bodyPr vert="horz" wrap="square" lIns="91224" tIns="45612" rIns="91224" bIns="45612" numCol="1" anchor="t" anchorCtr="0" compatLnSpc="1">
            <a:prstTxWarp prst="textNoShape">
              <a:avLst/>
            </a:prstTxWarp>
          </a:bodyPr>
          <a:lstStyle>
            <a:lvl1pPr algn="r" defTabSz="911885" eaLnBrk="1" hangingPunct="1">
              <a:defRPr sz="1100" b="0">
                <a:latin typeface="Times New Roman" panose="02020603050405020304" pitchFamily="18" charset="0"/>
              </a:defRPr>
            </a:lvl1pPr>
          </a:lstStyle>
          <a:p>
            <a:pPr>
              <a:defRPr/>
            </a:pPr>
            <a:endParaRPr lang="en-US" altLang="en-US"/>
          </a:p>
        </p:txBody>
      </p:sp>
      <p:sp>
        <p:nvSpPr>
          <p:cNvPr id="140292" name="Rectangle 4">
            <a:extLst>
              <a:ext uri="{FF2B5EF4-FFF2-40B4-BE49-F238E27FC236}">
                <a16:creationId xmlns:a16="http://schemas.microsoft.com/office/drawing/2014/main" id="{D4404E90-702E-922C-6C5B-92575B8B4E46}"/>
              </a:ext>
            </a:extLst>
          </p:cNvPr>
          <p:cNvSpPr>
            <a:spLocks noGrp="1" noRot="1" noChangeAspect="1" noChangeArrowheads="1" noTextEdit="1"/>
          </p:cNvSpPr>
          <p:nvPr>
            <p:ph type="sldImg" idx="2"/>
          </p:nvPr>
        </p:nvSpPr>
        <p:spPr bwMode="auto">
          <a:xfrm>
            <a:off x="644525" y="744538"/>
            <a:ext cx="537686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a:extLst>
              <a:ext uri="{FF2B5EF4-FFF2-40B4-BE49-F238E27FC236}">
                <a16:creationId xmlns:a16="http://schemas.microsoft.com/office/drawing/2014/main" id="{8BCB7BDF-B034-0FFE-33F7-25A70C352DEC}"/>
              </a:ext>
            </a:extLst>
          </p:cNvPr>
          <p:cNvSpPr>
            <a:spLocks noGrp="1" noChangeArrowheads="1"/>
          </p:cNvSpPr>
          <p:nvPr>
            <p:ph type="body" sz="quarter" idx="3"/>
          </p:nvPr>
        </p:nvSpPr>
        <p:spPr bwMode="auto">
          <a:xfrm>
            <a:off x="890588" y="4713288"/>
            <a:ext cx="4887912" cy="4468812"/>
          </a:xfrm>
          <a:prstGeom prst="rect">
            <a:avLst/>
          </a:prstGeom>
          <a:noFill/>
          <a:ln>
            <a:noFill/>
          </a:ln>
        </p:spPr>
        <p:txBody>
          <a:bodyPr vert="horz" wrap="square" lIns="91224" tIns="45612" rIns="91224" bIns="456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a:extLst>
              <a:ext uri="{FF2B5EF4-FFF2-40B4-BE49-F238E27FC236}">
                <a16:creationId xmlns:a16="http://schemas.microsoft.com/office/drawing/2014/main" id="{B5C19910-E046-0460-BB68-7352711F5941}"/>
              </a:ext>
            </a:extLst>
          </p:cNvPr>
          <p:cNvSpPr>
            <a:spLocks noGrp="1" noChangeArrowheads="1"/>
          </p:cNvSpPr>
          <p:nvPr>
            <p:ph type="ftr" sz="quarter" idx="4"/>
          </p:nvPr>
        </p:nvSpPr>
        <p:spPr bwMode="auto">
          <a:xfrm>
            <a:off x="0" y="9431338"/>
            <a:ext cx="2889250" cy="495300"/>
          </a:xfrm>
          <a:prstGeom prst="rect">
            <a:avLst/>
          </a:prstGeom>
          <a:noFill/>
          <a:ln>
            <a:noFill/>
          </a:ln>
        </p:spPr>
        <p:txBody>
          <a:bodyPr vert="horz" wrap="square" lIns="91224" tIns="45612" rIns="91224" bIns="45612" numCol="1" anchor="b" anchorCtr="0" compatLnSpc="1">
            <a:prstTxWarp prst="textNoShape">
              <a:avLst/>
            </a:prstTxWarp>
          </a:bodyPr>
          <a:lstStyle>
            <a:lvl1pPr defTabSz="911885" eaLnBrk="1" hangingPunct="1">
              <a:defRPr sz="1100" b="0">
                <a:latin typeface="Times New Roman" panose="02020603050405020304" pitchFamily="18" charset="0"/>
              </a:defRPr>
            </a:lvl1pPr>
          </a:lstStyle>
          <a:p>
            <a:pPr>
              <a:defRPr/>
            </a:pPr>
            <a:r>
              <a:rPr lang="en-US" altLang="en-US"/>
              <a:t>CA Ganesh Prabhu Balakumar, Chennai                +91 98404 71139</a:t>
            </a:r>
          </a:p>
        </p:txBody>
      </p:sp>
      <p:sp>
        <p:nvSpPr>
          <p:cNvPr id="44039" name="Rectangle 7">
            <a:extLst>
              <a:ext uri="{FF2B5EF4-FFF2-40B4-BE49-F238E27FC236}">
                <a16:creationId xmlns:a16="http://schemas.microsoft.com/office/drawing/2014/main" id="{29AB15CF-523C-68FE-F16E-22464115FBA4}"/>
              </a:ext>
            </a:extLst>
          </p:cNvPr>
          <p:cNvSpPr>
            <a:spLocks noGrp="1" noChangeArrowheads="1"/>
          </p:cNvSpPr>
          <p:nvPr>
            <p:ph type="sldNum" sz="quarter" idx="5"/>
          </p:nvPr>
        </p:nvSpPr>
        <p:spPr bwMode="auto">
          <a:xfrm>
            <a:off x="3779838" y="9431338"/>
            <a:ext cx="2889250" cy="495300"/>
          </a:xfrm>
          <a:prstGeom prst="rect">
            <a:avLst/>
          </a:prstGeom>
          <a:noFill/>
          <a:ln>
            <a:noFill/>
          </a:ln>
        </p:spPr>
        <p:txBody>
          <a:bodyPr vert="horz" wrap="square" lIns="91224" tIns="45612" rIns="91224" bIns="45612" numCol="1" anchor="b" anchorCtr="0" compatLnSpc="1">
            <a:prstTxWarp prst="textNoShape">
              <a:avLst/>
            </a:prstTxWarp>
          </a:bodyPr>
          <a:lstStyle>
            <a:lvl1pPr algn="r" defTabSz="911225" eaLnBrk="1" hangingPunct="1">
              <a:defRPr sz="1100" b="0">
                <a:latin typeface="Times New Roman" panose="02020603050405020304" pitchFamily="18" charset="0"/>
              </a:defRPr>
            </a:lvl1pPr>
          </a:lstStyle>
          <a:p>
            <a:pPr>
              <a:defRPr/>
            </a:pPr>
            <a:fld id="{C8F26ACD-0921-0140-8A36-B567E4434E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B4D6C30C-798D-5677-C0CD-5EFC77BA6C01}"/>
              </a:ext>
            </a:extLst>
          </p:cNvPr>
          <p:cNvSpPr txBox="1">
            <a:spLocks noGrp="1" noChangeArrowheads="1"/>
          </p:cNvSpPr>
          <p:nvPr/>
        </p:nvSpPr>
        <p:spPr bwMode="auto">
          <a:xfrm>
            <a:off x="3927475" y="9672638"/>
            <a:ext cx="30003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57" tIns="46229" rIns="92457" bIns="46229" anchor="b"/>
          <a:lstStyle>
            <a:lvl1pPr defTabSz="958850">
              <a:defRPr sz="2000" b="1">
                <a:solidFill>
                  <a:schemeClr val="tx1"/>
                </a:solidFill>
                <a:latin typeface="Arial" panose="020B0604020202020204" pitchFamily="34" charset="0"/>
              </a:defRPr>
            </a:lvl1pPr>
            <a:lvl2pPr marL="742950" indent="-285750" defTabSz="958850">
              <a:defRPr sz="2000" b="1">
                <a:solidFill>
                  <a:schemeClr val="tx1"/>
                </a:solidFill>
                <a:latin typeface="Arial" panose="020B0604020202020204" pitchFamily="34" charset="0"/>
              </a:defRPr>
            </a:lvl2pPr>
            <a:lvl3pPr marL="1143000" indent="-228600" defTabSz="958850">
              <a:defRPr sz="2000" b="1">
                <a:solidFill>
                  <a:schemeClr val="tx1"/>
                </a:solidFill>
                <a:latin typeface="Arial" panose="020B0604020202020204" pitchFamily="34" charset="0"/>
              </a:defRPr>
            </a:lvl3pPr>
            <a:lvl4pPr marL="1600200" indent="-228600" defTabSz="958850">
              <a:defRPr sz="2000" b="1">
                <a:solidFill>
                  <a:schemeClr val="tx1"/>
                </a:solidFill>
                <a:latin typeface="Arial" panose="020B0604020202020204" pitchFamily="34" charset="0"/>
              </a:defRPr>
            </a:lvl4pPr>
            <a:lvl5pPr marL="2057400" indent="-228600" defTabSz="958850">
              <a:defRPr sz="2000" b="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08EC0673-E7AA-FD4A-9B5A-6D60478C15BE}" type="slidenum">
              <a:rPr lang="en-US" altLang="en-US" sz="1100" b="0">
                <a:solidFill>
                  <a:srgbClr val="000000"/>
                </a:solidFill>
                <a:latin typeface="Times New Roman" panose="02020603050405020304" pitchFamily="18" charset="0"/>
              </a:rPr>
              <a:pPr algn="r" eaLnBrk="1" hangingPunct="1"/>
              <a:t>1</a:t>
            </a:fld>
            <a:endParaRPr lang="en-US" altLang="en-US" sz="1100" b="0">
              <a:solidFill>
                <a:srgbClr val="000000"/>
              </a:solidFill>
              <a:latin typeface="Times New Roman" panose="02020603050405020304" pitchFamily="18" charset="0"/>
            </a:endParaRPr>
          </a:p>
        </p:txBody>
      </p:sp>
      <p:sp>
        <p:nvSpPr>
          <p:cNvPr id="143362" name="Rectangle 2">
            <a:extLst>
              <a:ext uri="{FF2B5EF4-FFF2-40B4-BE49-F238E27FC236}">
                <a16:creationId xmlns:a16="http://schemas.microsoft.com/office/drawing/2014/main" id="{1F3173C2-A305-4BF7-EC90-B9122C5483FF}"/>
              </a:ext>
            </a:extLst>
          </p:cNvPr>
          <p:cNvSpPr>
            <a:spLocks noGrp="1" noRot="1" noChangeAspect="1" noChangeArrowheads="1" noTextEdit="1"/>
          </p:cNvSpPr>
          <p:nvPr>
            <p:ph type="sldImg"/>
          </p:nvPr>
        </p:nvSpPr>
        <p:spPr>
          <a:xfrm>
            <a:off x="709613" y="763588"/>
            <a:ext cx="5511800" cy="3816350"/>
          </a:xfrm>
          <a:ln/>
        </p:spPr>
      </p:sp>
      <p:sp>
        <p:nvSpPr>
          <p:cNvPr id="143363" name="Rectangle 3">
            <a:extLst>
              <a:ext uri="{FF2B5EF4-FFF2-40B4-BE49-F238E27FC236}">
                <a16:creationId xmlns:a16="http://schemas.microsoft.com/office/drawing/2014/main" id="{46ECFB54-3A92-C919-A4A5-F828A239BF85}"/>
              </a:ext>
            </a:extLst>
          </p:cNvPr>
          <p:cNvSpPr>
            <a:spLocks noGrp="1" noChangeArrowheads="1"/>
          </p:cNvSpPr>
          <p:nvPr>
            <p:ph type="body" idx="1"/>
          </p:nvPr>
        </p:nvSpPr>
        <p:spPr>
          <a:xfrm>
            <a:off x="920750" y="4835525"/>
            <a:ext cx="5084763" cy="4579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57" tIns="46229" rIns="92457" bIns="46229"/>
          <a:lstStyle/>
          <a:p>
            <a:pPr eaLnBrk="1" hangingPunct="1"/>
            <a:endParaRPr lang="en-IN" altLang="en-US"/>
          </a:p>
        </p:txBody>
      </p:sp>
      <p:sp>
        <p:nvSpPr>
          <p:cNvPr id="143364" name="Footer Placeholder 1">
            <a:extLst>
              <a:ext uri="{FF2B5EF4-FFF2-40B4-BE49-F238E27FC236}">
                <a16:creationId xmlns:a16="http://schemas.microsoft.com/office/drawing/2014/main" id="{AFF19BD0-D2EA-5626-1D59-83E1D9A897E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solidFill>
                  <a:srgbClr val="000000"/>
                </a:solidFill>
                <a:latin typeface="Times New Roman" panose="02020603050405020304" pitchFamily="18" charset="0"/>
              </a:rPr>
              <a:t>CA Ganesh Prabhu Balakumar, Chennai                +91 98404 71139</a:t>
            </a:r>
          </a:p>
        </p:txBody>
      </p:sp>
      <p:sp>
        <p:nvSpPr>
          <p:cNvPr id="143365" name="Header Placeholder 2">
            <a:extLst>
              <a:ext uri="{FF2B5EF4-FFF2-40B4-BE49-F238E27FC236}">
                <a16:creationId xmlns:a16="http://schemas.microsoft.com/office/drawing/2014/main" id="{29675B70-82DA-F546-376D-C13CB65C57E2}"/>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solidFill>
                  <a:srgbClr val="000000"/>
                </a:solidFill>
                <a:latin typeface="Times New Roman" panose="02020603050405020304" pitchFamily="18" charset="0"/>
              </a:rPr>
              <a:t>Visakhapatnam Branch of SIRC of ICAI                                                   GST on Real Estate, Works Contract &amp; Construction Services</a:t>
            </a:r>
            <a:endParaRPr lang="en-US" altLang="en-US" sz="1100" b="0">
              <a:solidFill>
                <a:srgbClr val="000000"/>
              </a:solidFill>
              <a:latin typeface="Times New Roman" panose="02020603050405020304" pitchFamily="18" charset="0"/>
            </a:endParaRPr>
          </a:p>
        </p:txBody>
      </p:sp>
      <p:sp>
        <p:nvSpPr>
          <p:cNvPr id="143366" name="Date Placeholder 1">
            <a:extLst>
              <a:ext uri="{FF2B5EF4-FFF2-40B4-BE49-F238E27FC236}">
                <a16:creationId xmlns:a16="http://schemas.microsoft.com/office/drawing/2014/main" id="{6715CAC7-4C3F-1E55-5ABE-6B969BAA413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8F3CDE66-FF06-C562-BDF1-8991311699A6}"/>
              </a:ext>
            </a:extLst>
          </p:cNvPr>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FE49FC8D-B82F-D249-88C4-896EC3E27107}" type="slidenum">
              <a:rPr lang="en-US" altLang="en-US" sz="1100" b="0">
                <a:solidFill>
                  <a:srgbClr val="000000"/>
                </a:solidFill>
                <a:latin typeface="Times New Roman" panose="02020603050405020304" pitchFamily="18" charset="0"/>
              </a:rPr>
              <a:pPr algn="r" eaLnBrk="1" hangingPunct="1"/>
              <a:t>12</a:t>
            </a:fld>
            <a:endParaRPr lang="en-US" altLang="en-US" sz="1100" b="0">
              <a:solidFill>
                <a:srgbClr val="000000"/>
              </a:solidFill>
              <a:latin typeface="Times New Roman" panose="02020603050405020304" pitchFamily="18" charset="0"/>
            </a:endParaRPr>
          </a:p>
        </p:txBody>
      </p:sp>
      <p:sp>
        <p:nvSpPr>
          <p:cNvPr id="163842" name="Rectangle 2">
            <a:extLst>
              <a:ext uri="{FF2B5EF4-FFF2-40B4-BE49-F238E27FC236}">
                <a16:creationId xmlns:a16="http://schemas.microsoft.com/office/drawing/2014/main" id="{4AB7E60E-58A1-95F4-0F69-E292EF3B355D}"/>
              </a:ext>
            </a:extLst>
          </p:cNvPr>
          <p:cNvSpPr>
            <a:spLocks noGrp="1" noRot="1" noChangeAspect="1" noChangeArrowheads="1" noTextEdit="1"/>
          </p:cNvSpPr>
          <p:nvPr>
            <p:ph type="sldImg"/>
          </p:nvPr>
        </p:nvSpPr>
        <p:spPr>
          <a:xfrm>
            <a:off x="649288" y="744538"/>
            <a:ext cx="5375275" cy="3722687"/>
          </a:xfrm>
          <a:ln/>
        </p:spPr>
      </p:sp>
      <p:sp>
        <p:nvSpPr>
          <p:cNvPr id="163843" name="Rectangle 3">
            <a:extLst>
              <a:ext uri="{FF2B5EF4-FFF2-40B4-BE49-F238E27FC236}">
                <a16:creationId xmlns:a16="http://schemas.microsoft.com/office/drawing/2014/main" id="{A00E510B-9E6B-2819-FD91-0C90AE948070}"/>
              </a:ext>
            </a:extLst>
          </p:cNvPr>
          <p:cNvSpPr>
            <a:spLocks noGrp="1" noChangeArrowheads="1"/>
          </p:cNvSpPr>
          <p:nvPr>
            <p:ph type="body" idx="1"/>
          </p:nvPr>
        </p:nvSpPr>
        <p:spPr>
          <a:xfrm>
            <a:off x="887413" y="4713288"/>
            <a:ext cx="4894262"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lstStyle/>
          <a:p>
            <a:pPr eaLnBrk="1" hangingPunct="1"/>
            <a:endParaRPr lang="en-IN" altLang="en-US"/>
          </a:p>
        </p:txBody>
      </p:sp>
      <p:sp>
        <p:nvSpPr>
          <p:cNvPr id="163844" name="Footer Placeholder 1">
            <a:extLst>
              <a:ext uri="{FF2B5EF4-FFF2-40B4-BE49-F238E27FC236}">
                <a16:creationId xmlns:a16="http://schemas.microsoft.com/office/drawing/2014/main" id="{047719A6-0022-EF8F-95F6-7D56B5EA174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solidFill>
                  <a:srgbClr val="000000"/>
                </a:solidFill>
                <a:latin typeface="Times New Roman" panose="02020603050405020304" pitchFamily="18" charset="0"/>
              </a:rPr>
              <a:t>CA Ganesh Prabhu Balakumar, Chennai                +91 98404 71139</a:t>
            </a:r>
          </a:p>
        </p:txBody>
      </p:sp>
      <p:sp>
        <p:nvSpPr>
          <p:cNvPr id="163845" name="Header Placeholder 2">
            <a:extLst>
              <a:ext uri="{FF2B5EF4-FFF2-40B4-BE49-F238E27FC236}">
                <a16:creationId xmlns:a16="http://schemas.microsoft.com/office/drawing/2014/main" id="{37EDE4BD-CEE3-6190-8B9D-603D683E0B51}"/>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solidFill>
                  <a:srgbClr val="000000"/>
                </a:solidFill>
                <a:latin typeface="Times New Roman" panose="02020603050405020304" pitchFamily="18" charset="0"/>
              </a:rPr>
              <a:t>Visakhapatnam Branch of SIRC of ICAI                                                   GST on Real Estate, Works Contract &amp; Construction Services</a:t>
            </a:r>
            <a:endParaRPr lang="en-US" altLang="en-US" sz="1100" b="0">
              <a:solidFill>
                <a:srgbClr val="000000"/>
              </a:solidFill>
              <a:latin typeface="Times New Roman" panose="02020603050405020304" pitchFamily="18" charset="0"/>
            </a:endParaRPr>
          </a:p>
        </p:txBody>
      </p:sp>
      <p:sp>
        <p:nvSpPr>
          <p:cNvPr id="163846" name="Date Placeholder 1">
            <a:extLst>
              <a:ext uri="{FF2B5EF4-FFF2-40B4-BE49-F238E27FC236}">
                <a16:creationId xmlns:a16="http://schemas.microsoft.com/office/drawing/2014/main" id="{5D647BEC-FC83-9142-76A6-1CAB9A22AA93}"/>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a:extLst>
              <a:ext uri="{FF2B5EF4-FFF2-40B4-BE49-F238E27FC236}">
                <a16:creationId xmlns:a16="http://schemas.microsoft.com/office/drawing/2014/main" id="{DCF72970-6137-A1BC-EB27-EE590AF99825}"/>
              </a:ext>
            </a:extLst>
          </p:cNvPr>
          <p:cNvSpPr>
            <a:spLocks noGrp="1" noRot="1" noChangeAspect="1" noChangeArrowheads="1" noTextEdit="1"/>
          </p:cNvSpPr>
          <p:nvPr>
            <p:ph type="sldImg"/>
          </p:nvPr>
        </p:nvSpPr>
        <p:spPr>
          <a:ln/>
        </p:spPr>
      </p:sp>
      <p:sp>
        <p:nvSpPr>
          <p:cNvPr id="165890" name="Notes Placeholder 2">
            <a:extLst>
              <a:ext uri="{FF2B5EF4-FFF2-40B4-BE49-F238E27FC236}">
                <a16:creationId xmlns:a16="http://schemas.microsoft.com/office/drawing/2014/main" id="{F750ED40-E3CC-1904-02D5-EB59EAFD59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5891" name="Header Placeholder 3">
            <a:extLst>
              <a:ext uri="{FF2B5EF4-FFF2-40B4-BE49-F238E27FC236}">
                <a16:creationId xmlns:a16="http://schemas.microsoft.com/office/drawing/2014/main" id="{743E19CB-4C3C-93AF-2D2F-F55B4667D40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latin typeface="Times New Roman" panose="02020603050405020304" pitchFamily="18" charset="0"/>
              </a:rPr>
              <a:t>Visakhapatnam Branch of SIRC of ICAI                                                   GST on Real Estate, Works Contract &amp; Construction Services</a:t>
            </a:r>
            <a:endParaRPr lang="en-US" altLang="en-US" sz="1100" b="0">
              <a:latin typeface="Times New Roman" panose="02020603050405020304" pitchFamily="18" charset="0"/>
            </a:endParaRPr>
          </a:p>
        </p:txBody>
      </p:sp>
      <p:sp>
        <p:nvSpPr>
          <p:cNvPr id="165892" name="Date Placeholder 4">
            <a:extLst>
              <a:ext uri="{FF2B5EF4-FFF2-40B4-BE49-F238E27FC236}">
                <a16:creationId xmlns:a16="http://schemas.microsoft.com/office/drawing/2014/main" id="{C79B7EA2-73B4-FC3E-85DA-2AE088061BF3}"/>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latin typeface="Times New Roman" panose="02020603050405020304" pitchFamily="18" charset="0"/>
            </a:endParaRPr>
          </a:p>
        </p:txBody>
      </p:sp>
      <p:sp>
        <p:nvSpPr>
          <p:cNvPr id="165893" name="Footer Placeholder 5">
            <a:extLst>
              <a:ext uri="{FF2B5EF4-FFF2-40B4-BE49-F238E27FC236}">
                <a16:creationId xmlns:a16="http://schemas.microsoft.com/office/drawing/2014/main" id="{0CC875C7-9311-90FB-2C0B-9AC5555DB63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
        <p:nvSpPr>
          <p:cNvPr id="165894" name="Slide Number Placeholder 6">
            <a:extLst>
              <a:ext uri="{FF2B5EF4-FFF2-40B4-BE49-F238E27FC236}">
                <a16:creationId xmlns:a16="http://schemas.microsoft.com/office/drawing/2014/main" id="{8D1ED8BB-5115-3162-282F-6BA5D22759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fld id="{F0F92F7C-3961-CD45-9F31-3A4C6CE2730D}" type="slidenum">
              <a:rPr lang="en-US" altLang="en-US" sz="1100" b="0" smtClean="0">
                <a:latin typeface="Times New Roman" panose="02020603050405020304" pitchFamily="18" charset="0"/>
              </a:rPr>
              <a:pPr/>
              <a:t>13</a:t>
            </a:fld>
            <a:endParaRPr lang="en-US" altLang="en-US" sz="1100" b="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a:extLst>
              <a:ext uri="{FF2B5EF4-FFF2-40B4-BE49-F238E27FC236}">
                <a16:creationId xmlns:a16="http://schemas.microsoft.com/office/drawing/2014/main" id="{9C5FA2D5-288C-AFE5-76F7-100C3F12C5C8}"/>
              </a:ext>
            </a:extLst>
          </p:cNvPr>
          <p:cNvSpPr>
            <a:spLocks noGrp="1" noRot="1" noChangeAspect="1" noChangeArrowheads="1" noTextEdit="1"/>
          </p:cNvSpPr>
          <p:nvPr>
            <p:ph type="sldImg"/>
          </p:nvPr>
        </p:nvSpPr>
        <p:spPr>
          <a:ln/>
        </p:spPr>
      </p:sp>
      <p:sp>
        <p:nvSpPr>
          <p:cNvPr id="167938" name="Notes Placeholder 2">
            <a:extLst>
              <a:ext uri="{FF2B5EF4-FFF2-40B4-BE49-F238E27FC236}">
                <a16:creationId xmlns:a16="http://schemas.microsoft.com/office/drawing/2014/main" id="{4024830A-C14B-15D5-7F45-C9796F716A7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67939" name="Slide Number Placeholder 3">
            <a:extLst>
              <a:ext uri="{FF2B5EF4-FFF2-40B4-BE49-F238E27FC236}">
                <a16:creationId xmlns:a16="http://schemas.microsoft.com/office/drawing/2014/main" id="{E572B464-E85F-0B42-52B6-9C168752965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4075">
              <a:defRPr sz="2000" b="1">
                <a:solidFill>
                  <a:schemeClr val="tx1"/>
                </a:solidFill>
                <a:latin typeface="Arial" panose="020B0604020202020204" pitchFamily="34" charset="0"/>
              </a:defRPr>
            </a:lvl1pPr>
            <a:lvl2pPr marL="709613" indent="-273050" defTabSz="854075">
              <a:defRPr sz="2000" b="1">
                <a:solidFill>
                  <a:schemeClr val="tx1"/>
                </a:solidFill>
                <a:latin typeface="Arial" panose="020B0604020202020204" pitchFamily="34" charset="0"/>
              </a:defRPr>
            </a:lvl2pPr>
            <a:lvl3pPr marL="1093788" indent="-217488" defTabSz="854075">
              <a:defRPr sz="2000" b="1">
                <a:solidFill>
                  <a:schemeClr val="tx1"/>
                </a:solidFill>
                <a:latin typeface="Arial" panose="020B0604020202020204" pitchFamily="34" charset="0"/>
              </a:defRPr>
            </a:lvl3pPr>
            <a:lvl4pPr marL="1530350" indent="-217488" defTabSz="854075">
              <a:defRPr sz="2000" b="1">
                <a:solidFill>
                  <a:schemeClr val="tx1"/>
                </a:solidFill>
                <a:latin typeface="Arial" panose="020B0604020202020204" pitchFamily="34" charset="0"/>
              </a:defRPr>
            </a:lvl4pPr>
            <a:lvl5pPr marL="1968500" indent="-217488" defTabSz="854075">
              <a:defRPr sz="2000" b="1">
                <a:solidFill>
                  <a:schemeClr val="tx1"/>
                </a:solidFill>
                <a:latin typeface="Arial" panose="020B0604020202020204" pitchFamily="34" charset="0"/>
              </a:defRPr>
            </a:lvl5pPr>
            <a:lvl6pPr marL="2425700" indent="-217488" defTabSz="85407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5407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5407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54075" eaLnBrk="0" fontAlgn="base" hangingPunct="0">
              <a:spcBef>
                <a:spcPct val="0"/>
              </a:spcBef>
              <a:spcAft>
                <a:spcPct val="0"/>
              </a:spcAft>
              <a:defRPr sz="2000" b="1">
                <a:solidFill>
                  <a:schemeClr val="tx1"/>
                </a:solidFill>
                <a:latin typeface="Arial" panose="020B0604020202020204" pitchFamily="34" charset="0"/>
              </a:defRPr>
            </a:lvl9pPr>
          </a:lstStyle>
          <a:p>
            <a:fld id="{6205FD48-ED5B-934D-B470-DF1F1BC8E931}" type="slidenum">
              <a:rPr lang="en-US" altLang="en-US" sz="1100" b="0" smtClean="0">
                <a:solidFill>
                  <a:srgbClr val="000000"/>
                </a:solidFill>
                <a:latin typeface="Times New Roman" panose="02020603050405020304" pitchFamily="18" charset="0"/>
              </a:rPr>
              <a:pPr/>
              <a:t>14</a:t>
            </a:fld>
            <a:endParaRPr lang="en-US" altLang="en-US" sz="1100" b="0">
              <a:solidFill>
                <a:srgbClr val="000000"/>
              </a:solidFill>
              <a:latin typeface="Times New Roman" panose="02020603050405020304" pitchFamily="18" charset="0"/>
            </a:endParaRPr>
          </a:p>
        </p:txBody>
      </p:sp>
      <p:sp>
        <p:nvSpPr>
          <p:cNvPr id="167940" name="Date Placeholder 1">
            <a:extLst>
              <a:ext uri="{FF2B5EF4-FFF2-40B4-BE49-F238E27FC236}">
                <a16:creationId xmlns:a16="http://schemas.microsoft.com/office/drawing/2014/main" id="{9AC5421B-0FF7-306E-EAF6-011D33221B07}"/>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67941" name="Footer Placeholder 1">
            <a:extLst>
              <a:ext uri="{FF2B5EF4-FFF2-40B4-BE49-F238E27FC236}">
                <a16:creationId xmlns:a16="http://schemas.microsoft.com/office/drawing/2014/main" id="{493C34A8-6E1C-79D3-4BC2-490015CA02DF}"/>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a:extLst>
              <a:ext uri="{FF2B5EF4-FFF2-40B4-BE49-F238E27FC236}">
                <a16:creationId xmlns:a16="http://schemas.microsoft.com/office/drawing/2014/main" id="{B66D87AD-3D0E-DD6F-DFAC-4F50E2EF71AE}"/>
              </a:ext>
            </a:extLst>
          </p:cNvPr>
          <p:cNvSpPr>
            <a:spLocks noGrp="1" noRot="1" noChangeAspect="1" noChangeArrowheads="1" noTextEdit="1"/>
          </p:cNvSpPr>
          <p:nvPr>
            <p:ph type="sldImg"/>
          </p:nvPr>
        </p:nvSpPr>
        <p:spPr>
          <a:ln/>
        </p:spPr>
      </p:sp>
      <p:sp>
        <p:nvSpPr>
          <p:cNvPr id="169986" name="Notes Placeholder 2">
            <a:extLst>
              <a:ext uri="{FF2B5EF4-FFF2-40B4-BE49-F238E27FC236}">
                <a16:creationId xmlns:a16="http://schemas.microsoft.com/office/drawing/2014/main" id="{FC40D08C-B01F-96A1-A07D-9B192929CC7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69987" name="Slide Number Placeholder 3">
            <a:extLst>
              <a:ext uri="{FF2B5EF4-FFF2-40B4-BE49-F238E27FC236}">
                <a16:creationId xmlns:a16="http://schemas.microsoft.com/office/drawing/2014/main" id="{297EFF67-ECAF-0C08-F2D8-08EB92F6277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4075">
              <a:defRPr sz="2000" b="1">
                <a:solidFill>
                  <a:schemeClr val="tx1"/>
                </a:solidFill>
                <a:latin typeface="Arial" panose="020B0604020202020204" pitchFamily="34" charset="0"/>
              </a:defRPr>
            </a:lvl1pPr>
            <a:lvl2pPr marL="709613" indent="-273050" defTabSz="854075">
              <a:defRPr sz="2000" b="1">
                <a:solidFill>
                  <a:schemeClr val="tx1"/>
                </a:solidFill>
                <a:latin typeface="Arial" panose="020B0604020202020204" pitchFamily="34" charset="0"/>
              </a:defRPr>
            </a:lvl2pPr>
            <a:lvl3pPr marL="1093788" indent="-217488" defTabSz="854075">
              <a:defRPr sz="2000" b="1">
                <a:solidFill>
                  <a:schemeClr val="tx1"/>
                </a:solidFill>
                <a:latin typeface="Arial" panose="020B0604020202020204" pitchFamily="34" charset="0"/>
              </a:defRPr>
            </a:lvl3pPr>
            <a:lvl4pPr marL="1530350" indent="-217488" defTabSz="854075">
              <a:defRPr sz="2000" b="1">
                <a:solidFill>
                  <a:schemeClr val="tx1"/>
                </a:solidFill>
                <a:latin typeface="Arial" panose="020B0604020202020204" pitchFamily="34" charset="0"/>
              </a:defRPr>
            </a:lvl4pPr>
            <a:lvl5pPr marL="1968500" indent="-217488" defTabSz="854075">
              <a:defRPr sz="2000" b="1">
                <a:solidFill>
                  <a:schemeClr val="tx1"/>
                </a:solidFill>
                <a:latin typeface="Arial" panose="020B0604020202020204" pitchFamily="34" charset="0"/>
              </a:defRPr>
            </a:lvl5pPr>
            <a:lvl6pPr marL="2425700" indent="-217488" defTabSz="85407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5407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5407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54075" eaLnBrk="0" fontAlgn="base" hangingPunct="0">
              <a:spcBef>
                <a:spcPct val="0"/>
              </a:spcBef>
              <a:spcAft>
                <a:spcPct val="0"/>
              </a:spcAft>
              <a:defRPr sz="2000" b="1">
                <a:solidFill>
                  <a:schemeClr val="tx1"/>
                </a:solidFill>
                <a:latin typeface="Arial" panose="020B0604020202020204" pitchFamily="34" charset="0"/>
              </a:defRPr>
            </a:lvl9pPr>
          </a:lstStyle>
          <a:p>
            <a:fld id="{DFEFBF97-C131-9E43-9D58-15BEAD98D6A3}" type="slidenum">
              <a:rPr lang="en-US" altLang="en-US" sz="1100" b="0" smtClean="0">
                <a:solidFill>
                  <a:srgbClr val="000000"/>
                </a:solidFill>
                <a:latin typeface="Times New Roman" panose="02020603050405020304" pitchFamily="18" charset="0"/>
              </a:rPr>
              <a:pPr/>
              <a:t>15</a:t>
            </a:fld>
            <a:endParaRPr lang="en-US" altLang="en-US" sz="1100" b="0">
              <a:solidFill>
                <a:srgbClr val="000000"/>
              </a:solidFill>
              <a:latin typeface="Times New Roman" panose="02020603050405020304" pitchFamily="18" charset="0"/>
            </a:endParaRPr>
          </a:p>
        </p:txBody>
      </p:sp>
      <p:sp>
        <p:nvSpPr>
          <p:cNvPr id="169988" name="Date Placeholder 1">
            <a:extLst>
              <a:ext uri="{FF2B5EF4-FFF2-40B4-BE49-F238E27FC236}">
                <a16:creationId xmlns:a16="http://schemas.microsoft.com/office/drawing/2014/main" id="{061D809C-8DD6-D6C5-E8D1-45273390A423}"/>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69989" name="Footer Placeholder 1">
            <a:extLst>
              <a:ext uri="{FF2B5EF4-FFF2-40B4-BE49-F238E27FC236}">
                <a16:creationId xmlns:a16="http://schemas.microsoft.com/office/drawing/2014/main" id="{8EB5EFB1-6697-ADA4-4DFE-D1E80022CDD5}"/>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8F3CDE66-FF06-C562-BDF1-8991311699A6}"/>
              </a:ext>
            </a:extLst>
          </p:cNvPr>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FE49FC8D-B82F-D249-88C4-896EC3E27107}" type="slidenum">
              <a:rPr lang="en-US" altLang="en-US" sz="1100" b="0">
                <a:solidFill>
                  <a:srgbClr val="000000"/>
                </a:solidFill>
                <a:latin typeface="Times New Roman" panose="02020603050405020304" pitchFamily="18" charset="0"/>
              </a:rPr>
              <a:pPr algn="r" eaLnBrk="1" hangingPunct="1"/>
              <a:t>17</a:t>
            </a:fld>
            <a:endParaRPr lang="en-US" altLang="en-US" sz="1100" b="0">
              <a:solidFill>
                <a:srgbClr val="000000"/>
              </a:solidFill>
              <a:latin typeface="Times New Roman" panose="02020603050405020304" pitchFamily="18" charset="0"/>
            </a:endParaRPr>
          </a:p>
        </p:txBody>
      </p:sp>
      <p:sp>
        <p:nvSpPr>
          <p:cNvPr id="163842" name="Rectangle 2">
            <a:extLst>
              <a:ext uri="{FF2B5EF4-FFF2-40B4-BE49-F238E27FC236}">
                <a16:creationId xmlns:a16="http://schemas.microsoft.com/office/drawing/2014/main" id="{4AB7E60E-58A1-95F4-0F69-E292EF3B355D}"/>
              </a:ext>
            </a:extLst>
          </p:cNvPr>
          <p:cNvSpPr>
            <a:spLocks noGrp="1" noRot="1" noChangeAspect="1" noChangeArrowheads="1" noTextEdit="1"/>
          </p:cNvSpPr>
          <p:nvPr>
            <p:ph type="sldImg"/>
          </p:nvPr>
        </p:nvSpPr>
        <p:spPr>
          <a:xfrm>
            <a:off x="649288" y="744538"/>
            <a:ext cx="5375275" cy="3722687"/>
          </a:xfrm>
          <a:ln/>
        </p:spPr>
      </p:sp>
      <p:sp>
        <p:nvSpPr>
          <p:cNvPr id="163843" name="Rectangle 3">
            <a:extLst>
              <a:ext uri="{FF2B5EF4-FFF2-40B4-BE49-F238E27FC236}">
                <a16:creationId xmlns:a16="http://schemas.microsoft.com/office/drawing/2014/main" id="{A00E510B-9E6B-2819-FD91-0C90AE948070}"/>
              </a:ext>
            </a:extLst>
          </p:cNvPr>
          <p:cNvSpPr>
            <a:spLocks noGrp="1" noChangeArrowheads="1"/>
          </p:cNvSpPr>
          <p:nvPr>
            <p:ph type="body" idx="1"/>
          </p:nvPr>
        </p:nvSpPr>
        <p:spPr>
          <a:xfrm>
            <a:off x="887413" y="4713288"/>
            <a:ext cx="4894262"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lstStyle/>
          <a:p>
            <a:pPr eaLnBrk="1" hangingPunct="1"/>
            <a:endParaRPr lang="en-IN" altLang="en-US"/>
          </a:p>
        </p:txBody>
      </p:sp>
      <p:sp>
        <p:nvSpPr>
          <p:cNvPr id="163844" name="Footer Placeholder 1">
            <a:extLst>
              <a:ext uri="{FF2B5EF4-FFF2-40B4-BE49-F238E27FC236}">
                <a16:creationId xmlns:a16="http://schemas.microsoft.com/office/drawing/2014/main" id="{047719A6-0022-EF8F-95F6-7D56B5EA174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solidFill>
                  <a:srgbClr val="000000"/>
                </a:solidFill>
                <a:latin typeface="Times New Roman" panose="02020603050405020304" pitchFamily="18" charset="0"/>
              </a:rPr>
              <a:t>CA Ganesh Prabhu Balakumar, Chennai                +91 98404 71139</a:t>
            </a:r>
          </a:p>
        </p:txBody>
      </p:sp>
      <p:sp>
        <p:nvSpPr>
          <p:cNvPr id="163845" name="Header Placeholder 2">
            <a:extLst>
              <a:ext uri="{FF2B5EF4-FFF2-40B4-BE49-F238E27FC236}">
                <a16:creationId xmlns:a16="http://schemas.microsoft.com/office/drawing/2014/main" id="{37EDE4BD-CEE3-6190-8B9D-603D683E0B51}"/>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solidFill>
                  <a:srgbClr val="000000"/>
                </a:solidFill>
                <a:latin typeface="Times New Roman" panose="02020603050405020304" pitchFamily="18" charset="0"/>
              </a:rPr>
              <a:t>Visakhapatnam Branch of SIRC of ICAI                                                   GST on Real Estate, Works Contract &amp; Construction Services</a:t>
            </a:r>
            <a:endParaRPr lang="en-US" altLang="en-US" sz="1100" b="0">
              <a:solidFill>
                <a:srgbClr val="000000"/>
              </a:solidFill>
              <a:latin typeface="Times New Roman" panose="02020603050405020304" pitchFamily="18" charset="0"/>
            </a:endParaRPr>
          </a:p>
        </p:txBody>
      </p:sp>
      <p:sp>
        <p:nvSpPr>
          <p:cNvPr id="163846" name="Date Placeholder 1">
            <a:extLst>
              <a:ext uri="{FF2B5EF4-FFF2-40B4-BE49-F238E27FC236}">
                <a16:creationId xmlns:a16="http://schemas.microsoft.com/office/drawing/2014/main" id="{5D647BEC-FC83-9142-76A6-1CAB9A22AA93}"/>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85415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0B632917-DF06-4140-06B7-DADEABE71A1A}"/>
              </a:ext>
            </a:extLst>
          </p:cNvPr>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03" tIns="45951" rIns="91903" bIns="45951"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F0791841-A786-5A49-8EB0-176B4DF8F1CE}" type="slidenum">
              <a:rPr lang="en-US" altLang="en-US" sz="1100" b="0">
                <a:latin typeface="Times New Roman" panose="02020603050405020304" pitchFamily="18" charset="0"/>
              </a:rPr>
              <a:pPr algn="r" eaLnBrk="1" hangingPunct="1"/>
              <a:t>19</a:t>
            </a:fld>
            <a:endParaRPr lang="en-US" altLang="en-US" sz="1100" b="0">
              <a:latin typeface="Times New Roman" panose="02020603050405020304" pitchFamily="18" charset="0"/>
            </a:endParaRPr>
          </a:p>
        </p:txBody>
      </p:sp>
      <p:sp>
        <p:nvSpPr>
          <p:cNvPr id="174082" name="Rectangle 2">
            <a:extLst>
              <a:ext uri="{FF2B5EF4-FFF2-40B4-BE49-F238E27FC236}">
                <a16:creationId xmlns:a16="http://schemas.microsoft.com/office/drawing/2014/main" id="{87BD8CA2-027C-1042-A8B3-DE840599A938}"/>
              </a:ext>
            </a:extLst>
          </p:cNvPr>
          <p:cNvSpPr>
            <a:spLocks noGrp="1" noRot="1" noChangeAspect="1" noChangeArrowheads="1" noTextEdit="1"/>
          </p:cNvSpPr>
          <p:nvPr>
            <p:ph type="sldImg"/>
          </p:nvPr>
        </p:nvSpPr>
        <p:spPr>
          <a:xfrm>
            <a:off x="649288" y="744538"/>
            <a:ext cx="5373687" cy="3721100"/>
          </a:xfrm>
          <a:ln/>
        </p:spPr>
      </p:sp>
      <p:sp>
        <p:nvSpPr>
          <p:cNvPr id="174083" name="Rectangle 3">
            <a:extLst>
              <a:ext uri="{FF2B5EF4-FFF2-40B4-BE49-F238E27FC236}">
                <a16:creationId xmlns:a16="http://schemas.microsoft.com/office/drawing/2014/main" id="{5A295737-49F0-82D7-9557-01169310C6F1}"/>
              </a:ext>
            </a:extLst>
          </p:cNvPr>
          <p:cNvSpPr>
            <a:spLocks noGrp="1" noChangeArrowheads="1"/>
          </p:cNvSpPr>
          <p:nvPr>
            <p:ph type="body" idx="1"/>
          </p:nvPr>
        </p:nvSpPr>
        <p:spPr>
          <a:xfrm>
            <a:off x="887413" y="4714875"/>
            <a:ext cx="4894262"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03" tIns="45951" rIns="91903" bIns="45951"/>
          <a:lstStyle/>
          <a:p>
            <a:pPr eaLnBrk="1" hangingPunct="1"/>
            <a:endParaRPr lang="en-IN" altLang="en-US"/>
          </a:p>
        </p:txBody>
      </p:sp>
      <p:sp>
        <p:nvSpPr>
          <p:cNvPr id="174084" name="Footer Placeholder 1">
            <a:extLst>
              <a:ext uri="{FF2B5EF4-FFF2-40B4-BE49-F238E27FC236}">
                <a16:creationId xmlns:a16="http://schemas.microsoft.com/office/drawing/2014/main" id="{25A75661-6086-9FF0-6503-D6AC11BBED60}"/>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nn-NO" altLang="en-US" sz="1100" b="0">
                <a:latin typeface="Times New Roman" panose="02020603050405020304" pitchFamily="18" charset="0"/>
              </a:rPr>
              <a:t>CA Ganesh Prabhu Balakumar, Chennai                +91 98404 71139</a:t>
            </a:r>
            <a:endParaRPr lang="en-US" altLang="en-US" sz="1100" b="0">
              <a:latin typeface="Times New Roman" panose="02020603050405020304" pitchFamily="18" charset="0"/>
            </a:endParaRPr>
          </a:p>
        </p:txBody>
      </p:sp>
      <p:sp>
        <p:nvSpPr>
          <p:cNvPr id="174085" name="Header Placeholder 2">
            <a:extLst>
              <a:ext uri="{FF2B5EF4-FFF2-40B4-BE49-F238E27FC236}">
                <a16:creationId xmlns:a16="http://schemas.microsoft.com/office/drawing/2014/main" id="{478B24BC-8AAC-DF37-9640-E0BB1068DCB9}"/>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latin typeface="Times New Roman" panose="02020603050405020304" pitchFamily="18" charset="0"/>
              </a:rPr>
              <a:t>Visakhapatnam Branch of SIRC of ICAI                                                   GST on Real Estate, Works Contract &amp; Construction Services</a:t>
            </a:r>
            <a:endParaRPr lang="en-US" altLang="en-US" sz="1100" b="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8F3CDE66-FF06-C562-BDF1-8991311699A6}"/>
              </a:ext>
            </a:extLst>
          </p:cNvPr>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FE49FC8D-B82F-D249-88C4-896EC3E27107}" type="slidenum">
              <a:rPr lang="en-US" altLang="en-US" sz="1100" b="0">
                <a:solidFill>
                  <a:srgbClr val="000000"/>
                </a:solidFill>
                <a:latin typeface="Times New Roman" panose="02020603050405020304" pitchFamily="18" charset="0"/>
              </a:rPr>
              <a:pPr algn="r" eaLnBrk="1" hangingPunct="1"/>
              <a:t>20</a:t>
            </a:fld>
            <a:endParaRPr lang="en-US" altLang="en-US" sz="1100" b="0">
              <a:solidFill>
                <a:srgbClr val="000000"/>
              </a:solidFill>
              <a:latin typeface="Times New Roman" panose="02020603050405020304" pitchFamily="18" charset="0"/>
            </a:endParaRPr>
          </a:p>
        </p:txBody>
      </p:sp>
      <p:sp>
        <p:nvSpPr>
          <p:cNvPr id="163842" name="Rectangle 2">
            <a:extLst>
              <a:ext uri="{FF2B5EF4-FFF2-40B4-BE49-F238E27FC236}">
                <a16:creationId xmlns:a16="http://schemas.microsoft.com/office/drawing/2014/main" id="{4AB7E60E-58A1-95F4-0F69-E292EF3B355D}"/>
              </a:ext>
            </a:extLst>
          </p:cNvPr>
          <p:cNvSpPr>
            <a:spLocks noGrp="1" noRot="1" noChangeAspect="1" noChangeArrowheads="1" noTextEdit="1"/>
          </p:cNvSpPr>
          <p:nvPr>
            <p:ph type="sldImg"/>
          </p:nvPr>
        </p:nvSpPr>
        <p:spPr>
          <a:xfrm>
            <a:off x="649288" y="744538"/>
            <a:ext cx="5375275" cy="3722687"/>
          </a:xfrm>
          <a:ln/>
        </p:spPr>
      </p:sp>
      <p:sp>
        <p:nvSpPr>
          <p:cNvPr id="163843" name="Rectangle 3">
            <a:extLst>
              <a:ext uri="{FF2B5EF4-FFF2-40B4-BE49-F238E27FC236}">
                <a16:creationId xmlns:a16="http://schemas.microsoft.com/office/drawing/2014/main" id="{A00E510B-9E6B-2819-FD91-0C90AE948070}"/>
              </a:ext>
            </a:extLst>
          </p:cNvPr>
          <p:cNvSpPr>
            <a:spLocks noGrp="1" noChangeArrowheads="1"/>
          </p:cNvSpPr>
          <p:nvPr>
            <p:ph type="body" idx="1"/>
          </p:nvPr>
        </p:nvSpPr>
        <p:spPr>
          <a:xfrm>
            <a:off x="887413" y="4713288"/>
            <a:ext cx="4894262"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lstStyle/>
          <a:p>
            <a:pPr eaLnBrk="1" hangingPunct="1"/>
            <a:endParaRPr lang="en-IN" altLang="en-US"/>
          </a:p>
        </p:txBody>
      </p:sp>
      <p:sp>
        <p:nvSpPr>
          <p:cNvPr id="163844" name="Footer Placeholder 1">
            <a:extLst>
              <a:ext uri="{FF2B5EF4-FFF2-40B4-BE49-F238E27FC236}">
                <a16:creationId xmlns:a16="http://schemas.microsoft.com/office/drawing/2014/main" id="{047719A6-0022-EF8F-95F6-7D56B5EA174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solidFill>
                  <a:srgbClr val="000000"/>
                </a:solidFill>
                <a:latin typeface="Times New Roman" panose="02020603050405020304" pitchFamily="18" charset="0"/>
              </a:rPr>
              <a:t>CA Ganesh Prabhu Balakumar, Chennai                +91 98404 71139</a:t>
            </a:r>
          </a:p>
        </p:txBody>
      </p:sp>
      <p:sp>
        <p:nvSpPr>
          <p:cNvPr id="163845" name="Header Placeholder 2">
            <a:extLst>
              <a:ext uri="{FF2B5EF4-FFF2-40B4-BE49-F238E27FC236}">
                <a16:creationId xmlns:a16="http://schemas.microsoft.com/office/drawing/2014/main" id="{37EDE4BD-CEE3-6190-8B9D-603D683E0B51}"/>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solidFill>
                  <a:srgbClr val="000000"/>
                </a:solidFill>
                <a:latin typeface="Times New Roman" panose="02020603050405020304" pitchFamily="18" charset="0"/>
              </a:rPr>
              <a:t>Visakhapatnam Branch of SIRC of ICAI                                                   GST on Real Estate, Works Contract &amp; Construction Services</a:t>
            </a:r>
            <a:endParaRPr lang="en-US" altLang="en-US" sz="1100" b="0">
              <a:solidFill>
                <a:srgbClr val="000000"/>
              </a:solidFill>
              <a:latin typeface="Times New Roman" panose="02020603050405020304" pitchFamily="18" charset="0"/>
            </a:endParaRPr>
          </a:p>
        </p:txBody>
      </p:sp>
      <p:sp>
        <p:nvSpPr>
          <p:cNvPr id="163846" name="Date Placeholder 1">
            <a:extLst>
              <a:ext uri="{FF2B5EF4-FFF2-40B4-BE49-F238E27FC236}">
                <a16:creationId xmlns:a16="http://schemas.microsoft.com/office/drawing/2014/main" id="{5D647BEC-FC83-9142-76A6-1CAB9A22AA93}"/>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01891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93167280-C9A4-524C-63EE-76C8CF89CB4A}"/>
              </a:ext>
            </a:extLst>
          </p:cNvPr>
          <p:cNvSpPr>
            <a:spLocks noGrp="1" noRot="1" noChangeAspect="1" noChangeArrowheads="1" noTextEdit="1"/>
          </p:cNvSpPr>
          <p:nvPr>
            <p:ph type="sldImg"/>
          </p:nvPr>
        </p:nvSpPr>
        <p:spPr>
          <a:ln/>
        </p:spPr>
      </p:sp>
      <p:sp>
        <p:nvSpPr>
          <p:cNvPr id="181250" name="Notes Placeholder 2">
            <a:extLst>
              <a:ext uri="{FF2B5EF4-FFF2-40B4-BE49-F238E27FC236}">
                <a16:creationId xmlns:a16="http://schemas.microsoft.com/office/drawing/2014/main" id="{59DAD31D-C213-3F61-1A3C-84EC50D4AC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81251" name="Slide Number Placeholder 3">
            <a:extLst>
              <a:ext uri="{FF2B5EF4-FFF2-40B4-BE49-F238E27FC236}">
                <a16:creationId xmlns:a16="http://schemas.microsoft.com/office/drawing/2014/main" id="{CAF8E032-1ED9-42CE-1A7E-D7A3CED441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4075">
              <a:defRPr sz="2000" b="1">
                <a:solidFill>
                  <a:schemeClr val="tx1"/>
                </a:solidFill>
                <a:latin typeface="Arial" panose="020B0604020202020204" pitchFamily="34" charset="0"/>
              </a:defRPr>
            </a:lvl1pPr>
            <a:lvl2pPr marL="709613" indent="-273050" defTabSz="854075">
              <a:defRPr sz="2000" b="1">
                <a:solidFill>
                  <a:schemeClr val="tx1"/>
                </a:solidFill>
                <a:latin typeface="Arial" panose="020B0604020202020204" pitchFamily="34" charset="0"/>
              </a:defRPr>
            </a:lvl2pPr>
            <a:lvl3pPr marL="1093788" indent="-217488" defTabSz="854075">
              <a:defRPr sz="2000" b="1">
                <a:solidFill>
                  <a:schemeClr val="tx1"/>
                </a:solidFill>
                <a:latin typeface="Arial" panose="020B0604020202020204" pitchFamily="34" charset="0"/>
              </a:defRPr>
            </a:lvl3pPr>
            <a:lvl4pPr marL="1530350" indent="-217488" defTabSz="854075">
              <a:defRPr sz="2000" b="1">
                <a:solidFill>
                  <a:schemeClr val="tx1"/>
                </a:solidFill>
                <a:latin typeface="Arial" panose="020B0604020202020204" pitchFamily="34" charset="0"/>
              </a:defRPr>
            </a:lvl4pPr>
            <a:lvl5pPr marL="1968500" indent="-217488" defTabSz="854075">
              <a:defRPr sz="2000" b="1">
                <a:solidFill>
                  <a:schemeClr val="tx1"/>
                </a:solidFill>
                <a:latin typeface="Arial" panose="020B0604020202020204" pitchFamily="34" charset="0"/>
              </a:defRPr>
            </a:lvl5pPr>
            <a:lvl6pPr marL="2425700" indent="-217488" defTabSz="85407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5407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5407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54075" eaLnBrk="0" fontAlgn="base" hangingPunct="0">
              <a:spcBef>
                <a:spcPct val="0"/>
              </a:spcBef>
              <a:spcAft>
                <a:spcPct val="0"/>
              </a:spcAft>
              <a:defRPr sz="2000" b="1">
                <a:solidFill>
                  <a:schemeClr val="tx1"/>
                </a:solidFill>
                <a:latin typeface="Arial" panose="020B0604020202020204" pitchFamily="34" charset="0"/>
              </a:defRPr>
            </a:lvl9pPr>
          </a:lstStyle>
          <a:p>
            <a:fld id="{7153692D-1E30-2F41-A771-EC19740BD365}" type="slidenum">
              <a:rPr lang="en-US" altLang="en-US" sz="1100" b="0" smtClean="0">
                <a:solidFill>
                  <a:srgbClr val="000000"/>
                </a:solidFill>
                <a:latin typeface="Times New Roman" panose="02020603050405020304" pitchFamily="18" charset="0"/>
              </a:rPr>
              <a:pPr/>
              <a:t>26</a:t>
            </a:fld>
            <a:endParaRPr lang="en-US" altLang="en-US" sz="1100" b="0">
              <a:solidFill>
                <a:srgbClr val="000000"/>
              </a:solidFill>
              <a:latin typeface="Times New Roman" panose="02020603050405020304" pitchFamily="18" charset="0"/>
            </a:endParaRPr>
          </a:p>
        </p:txBody>
      </p:sp>
      <p:sp>
        <p:nvSpPr>
          <p:cNvPr id="181252" name="Date Placeholder 1">
            <a:extLst>
              <a:ext uri="{FF2B5EF4-FFF2-40B4-BE49-F238E27FC236}">
                <a16:creationId xmlns:a16="http://schemas.microsoft.com/office/drawing/2014/main" id="{55CA3ED9-56F1-CCB1-F832-C76B020722E5}"/>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1253" name="Footer Placeholder 1">
            <a:extLst>
              <a:ext uri="{FF2B5EF4-FFF2-40B4-BE49-F238E27FC236}">
                <a16:creationId xmlns:a16="http://schemas.microsoft.com/office/drawing/2014/main" id="{E368CB3D-4620-68A9-2B8B-29465653C09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extLst>
      <p:ext uri="{BB962C8B-B14F-4D97-AF65-F5344CB8AC3E}">
        <p14:creationId xmlns:p14="http://schemas.microsoft.com/office/powerpoint/2010/main" val="3173085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93167280-C9A4-524C-63EE-76C8CF89CB4A}"/>
              </a:ext>
            </a:extLst>
          </p:cNvPr>
          <p:cNvSpPr>
            <a:spLocks noGrp="1" noRot="1" noChangeAspect="1" noChangeArrowheads="1" noTextEdit="1"/>
          </p:cNvSpPr>
          <p:nvPr>
            <p:ph type="sldImg"/>
          </p:nvPr>
        </p:nvSpPr>
        <p:spPr>
          <a:ln/>
        </p:spPr>
      </p:sp>
      <p:sp>
        <p:nvSpPr>
          <p:cNvPr id="181250" name="Notes Placeholder 2">
            <a:extLst>
              <a:ext uri="{FF2B5EF4-FFF2-40B4-BE49-F238E27FC236}">
                <a16:creationId xmlns:a16="http://schemas.microsoft.com/office/drawing/2014/main" id="{59DAD31D-C213-3F61-1A3C-84EC50D4AC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81251" name="Slide Number Placeholder 3">
            <a:extLst>
              <a:ext uri="{FF2B5EF4-FFF2-40B4-BE49-F238E27FC236}">
                <a16:creationId xmlns:a16="http://schemas.microsoft.com/office/drawing/2014/main" id="{CAF8E032-1ED9-42CE-1A7E-D7A3CED441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4075">
              <a:defRPr sz="2000" b="1">
                <a:solidFill>
                  <a:schemeClr val="tx1"/>
                </a:solidFill>
                <a:latin typeface="Arial" panose="020B0604020202020204" pitchFamily="34" charset="0"/>
              </a:defRPr>
            </a:lvl1pPr>
            <a:lvl2pPr marL="709613" indent="-273050" defTabSz="854075">
              <a:defRPr sz="2000" b="1">
                <a:solidFill>
                  <a:schemeClr val="tx1"/>
                </a:solidFill>
                <a:latin typeface="Arial" panose="020B0604020202020204" pitchFamily="34" charset="0"/>
              </a:defRPr>
            </a:lvl2pPr>
            <a:lvl3pPr marL="1093788" indent="-217488" defTabSz="854075">
              <a:defRPr sz="2000" b="1">
                <a:solidFill>
                  <a:schemeClr val="tx1"/>
                </a:solidFill>
                <a:latin typeface="Arial" panose="020B0604020202020204" pitchFamily="34" charset="0"/>
              </a:defRPr>
            </a:lvl3pPr>
            <a:lvl4pPr marL="1530350" indent="-217488" defTabSz="854075">
              <a:defRPr sz="2000" b="1">
                <a:solidFill>
                  <a:schemeClr val="tx1"/>
                </a:solidFill>
                <a:latin typeface="Arial" panose="020B0604020202020204" pitchFamily="34" charset="0"/>
              </a:defRPr>
            </a:lvl4pPr>
            <a:lvl5pPr marL="1968500" indent="-217488" defTabSz="854075">
              <a:defRPr sz="2000" b="1">
                <a:solidFill>
                  <a:schemeClr val="tx1"/>
                </a:solidFill>
                <a:latin typeface="Arial" panose="020B0604020202020204" pitchFamily="34" charset="0"/>
              </a:defRPr>
            </a:lvl5pPr>
            <a:lvl6pPr marL="2425700" indent="-217488" defTabSz="85407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5407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5407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54075" eaLnBrk="0" fontAlgn="base" hangingPunct="0">
              <a:spcBef>
                <a:spcPct val="0"/>
              </a:spcBef>
              <a:spcAft>
                <a:spcPct val="0"/>
              </a:spcAft>
              <a:defRPr sz="2000" b="1">
                <a:solidFill>
                  <a:schemeClr val="tx1"/>
                </a:solidFill>
                <a:latin typeface="Arial" panose="020B0604020202020204" pitchFamily="34" charset="0"/>
              </a:defRPr>
            </a:lvl9pPr>
          </a:lstStyle>
          <a:p>
            <a:fld id="{7153692D-1E30-2F41-A771-EC19740BD365}" type="slidenum">
              <a:rPr lang="en-US" altLang="en-US" sz="1100" b="0" smtClean="0">
                <a:solidFill>
                  <a:srgbClr val="000000"/>
                </a:solidFill>
                <a:latin typeface="Times New Roman" panose="02020603050405020304" pitchFamily="18" charset="0"/>
              </a:rPr>
              <a:pPr/>
              <a:t>27</a:t>
            </a:fld>
            <a:endParaRPr lang="en-US" altLang="en-US" sz="1100" b="0">
              <a:solidFill>
                <a:srgbClr val="000000"/>
              </a:solidFill>
              <a:latin typeface="Times New Roman" panose="02020603050405020304" pitchFamily="18" charset="0"/>
            </a:endParaRPr>
          </a:p>
        </p:txBody>
      </p:sp>
      <p:sp>
        <p:nvSpPr>
          <p:cNvPr id="181252" name="Date Placeholder 1">
            <a:extLst>
              <a:ext uri="{FF2B5EF4-FFF2-40B4-BE49-F238E27FC236}">
                <a16:creationId xmlns:a16="http://schemas.microsoft.com/office/drawing/2014/main" id="{55CA3ED9-56F1-CCB1-F832-C76B020722E5}"/>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1253" name="Footer Placeholder 1">
            <a:extLst>
              <a:ext uri="{FF2B5EF4-FFF2-40B4-BE49-F238E27FC236}">
                <a16:creationId xmlns:a16="http://schemas.microsoft.com/office/drawing/2014/main" id="{E368CB3D-4620-68A9-2B8B-29465653C09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93167280-C9A4-524C-63EE-76C8CF89CB4A}"/>
              </a:ext>
            </a:extLst>
          </p:cNvPr>
          <p:cNvSpPr>
            <a:spLocks noGrp="1" noRot="1" noChangeAspect="1" noChangeArrowheads="1" noTextEdit="1"/>
          </p:cNvSpPr>
          <p:nvPr>
            <p:ph type="sldImg"/>
          </p:nvPr>
        </p:nvSpPr>
        <p:spPr>
          <a:ln/>
        </p:spPr>
      </p:sp>
      <p:sp>
        <p:nvSpPr>
          <p:cNvPr id="181250" name="Notes Placeholder 2">
            <a:extLst>
              <a:ext uri="{FF2B5EF4-FFF2-40B4-BE49-F238E27FC236}">
                <a16:creationId xmlns:a16="http://schemas.microsoft.com/office/drawing/2014/main" id="{59DAD31D-C213-3F61-1A3C-84EC50D4AC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81251" name="Slide Number Placeholder 3">
            <a:extLst>
              <a:ext uri="{FF2B5EF4-FFF2-40B4-BE49-F238E27FC236}">
                <a16:creationId xmlns:a16="http://schemas.microsoft.com/office/drawing/2014/main" id="{CAF8E032-1ED9-42CE-1A7E-D7A3CED441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4075">
              <a:defRPr sz="2000" b="1">
                <a:solidFill>
                  <a:schemeClr val="tx1"/>
                </a:solidFill>
                <a:latin typeface="Arial" panose="020B0604020202020204" pitchFamily="34" charset="0"/>
              </a:defRPr>
            </a:lvl1pPr>
            <a:lvl2pPr marL="709613" indent="-273050" defTabSz="854075">
              <a:defRPr sz="2000" b="1">
                <a:solidFill>
                  <a:schemeClr val="tx1"/>
                </a:solidFill>
                <a:latin typeface="Arial" panose="020B0604020202020204" pitchFamily="34" charset="0"/>
              </a:defRPr>
            </a:lvl2pPr>
            <a:lvl3pPr marL="1093788" indent="-217488" defTabSz="854075">
              <a:defRPr sz="2000" b="1">
                <a:solidFill>
                  <a:schemeClr val="tx1"/>
                </a:solidFill>
                <a:latin typeface="Arial" panose="020B0604020202020204" pitchFamily="34" charset="0"/>
              </a:defRPr>
            </a:lvl3pPr>
            <a:lvl4pPr marL="1530350" indent="-217488" defTabSz="854075">
              <a:defRPr sz="2000" b="1">
                <a:solidFill>
                  <a:schemeClr val="tx1"/>
                </a:solidFill>
                <a:latin typeface="Arial" panose="020B0604020202020204" pitchFamily="34" charset="0"/>
              </a:defRPr>
            </a:lvl4pPr>
            <a:lvl5pPr marL="1968500" indent="-217488" defTabSz="854075">
              <a:defRPr sz="2000" b="1">
                <a:solidFill>
                  <a:schemeClr val="tx1"/>
                </a:solidFill>
                <a:latin typeface="Arial" panose="020B0604020202020204" pitchFamily="34" charset="0"/>
              </a:defRPr>
            </a:lvl5pPr>
            <a:lvl6pPr marL="2425700" indent="-217488" defTabSz="85407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5407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5407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54075" eaLnBrk="0" fontAlgn="base" hangingPunct="0">
              <a:spcBef>
                <a:spcPct val="0"/>
              </a:spcBef>
              <a:spcAft>
                <a:spcPct val="0"/>
              </a:spcAft>
              <a:defRPr sz="2000" b="1">
                <a:solidFill>
                  <a:schemeClr val="tx1"/>
                </a:solidFill>
                <a:latin typeface="Arial" panose="020B0604020202020204" pitchFamily="34" charset="0"/>
              </a:defRPr>
            </a:lvl9pPr>
          </a:lstStyle>
          <a:p>
            <a:fld id="{7153692D-1E30-2F41-A771-EC19740BD365}" type="slidenum">
              <a:rPr lang="en-US" altLang="en-US" sz="1100" b="0" smtClean="0">
                <a:solidFill>
                  <a:srgbClr val="000000"/>
                </a:solidFill>
                <a:latin typeface="Times New Roman" panose="02020603050405020304" pitchFamily="18" charset="0"/>
              </a:rPr>
              <a:pPr/>
              <a:t>28</a:t>
            </a:fld>
            <a:endParaRPr lang="en-US" altLang="en-US" sz="1100" b="0">
              <a:solidFill>
                <a:srgbClr val="000000"/>
              </a:solidFill>
              <a:latin typeface="Times New Roman" panose="02020603050405020304" pitchFamily="18" charset="0"/>
            </a:endParaRPr>
          </a:p>
        </p:txBody>
      </p:sp>
      <p:sp>
        <p:nvSpPr>
          <p:cNvPr id="181252" name="Date Placeholder 1">
            <a:extLst>
              <a:ext uri="{FF2B5EF4-FFF2-40B4-BE49-F238E27FC236}">
                <a16:creationId xmlns:a16="http://schemas.microsoft.com/office/drawing/2014/main" id="{55CA3ED9-56F1-CCB1-F832-C76B020722E5}"/>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1253" name="Footer Placeholder 1">
            <a:extLst>
              <a:ext uri="{FF2B5EF4-FFF2-40B4-BE49-F238E27FC236}">
                <a16:creationId xmlns:a16="http://schemas.microsoft.com/office/drawing/2014/main" id="{E368CB3D-4620-68A9-2B8B-29465653C09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extLst>
      <p:ext uri="{BB962C8B-B14F-4D97-AF65-F5344CB8AC3E}">
        <p14:creationId xmlns:p14="http://schemas.microsoft.com/office/powerpoint/2010/main" val="288596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179E977D-130B-F383-9747-FD235667568B}"/>
              </a:ext>
            </a:extLst>
          </p:cNvPr>
          <p:cNvSpPr>
            <a:spLocks noGrp="1" noRot="1" noChangeAspect="1" noChangeArrowheads="1" noTextEdit="1"/>
          </p:cNvSpPr>
          <p:nvPr>
            <p:ph type="sldImg"/>
          </p:nvPr>
        </p:nvSpPr>
        <p:spPr>
          <a:ln/>
        </p:spPr>
      </p:sp>
      <p:sp>
        <p:nvSpPr>
          <p:cNvPr id="146434" name="Notes Placeholder 2">
            <a:extLst>
              <a:ext uri="{FF2B5EF4-FFF2-40B4-BE49-F238E27FC236}">
                <a16:creationId xmlns:a16="http://schemas.microsoft.com/office/drawing/2014/main" id="{6DEA2B4F-DFA3-41CA-39C9-4D4D3273F77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46435" name="Header Placeholder 3">
            <a:extLst>
              <a:ext uri="{FF2B5EF4-FFF2-40B4-BE49-F238E27FC236}">
                <a16:creationId xmlns:a16="http://schemas.microsoft.com/office/drawing/2014/main" id="{FDDD74AC-9848-47DE-1004-13526E82F3FA}"/>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panose="020B0604020202020204" pitchFamily="34" charset="0"/>
              </a:defRPr>
            </a:lvl1pPr>
            <a:lvl2pPr marL="714375" indent="-274638" defTabSz="915988">
              <a:defRPr sz="2000" b="1">
                <a:solidFill>
                  <a:schemeClr val="tx1"/>
                </a:solidFill>
                <a:latin typeface="Arial" panose="020B0604020202020204" pitchFamily="34" charset="0"/>
              </a:defRPr>
            </a:lvl2pPr>
            <a:lvl3pPr marL="1100138" indent="-219075" defTabSz="915988">
              <a:defRPr sz="2000" b="1">
                <a:solidFill>
                  <a:schemeClr val="tx1"/>
                </a:solidFill>
                <a:latin typeface="Arial" panose="020B0604020202020204" pitchFamily="34" charset="0"/>
              </a:defRPr>
            </a:lvl3pPr>
            <a:lvl4pPr marL="1541463" indent="-219075" defTabSz="915988">
              <a:defRPr sz="2000" b="1">
                <a:solidFill>
                  <a:schemeClr val="tx1"/>
                </a:solidFill>
                <a:latin typeface="Arial" panose="020B0604020202020204" pitchFamily="34" charset="0"/>
              </a:defRPr>
            </a:lvl4pPr>
            <a:lvl5pPr marL="1981200" indent="-219075" defTabSz="915988">
              <a:defRPr sz="2000" b="1">
                <a:solidFill>
                  <a:schemeClr val="tx1"/>
                </a:solidFill>
                <a:latin typeface="Arial" panose="020B0604020202020204" pitchFamily="34" charset="0"/>
              </a:defRPr>
            </a:lvl5pPr>
            <a:lvl6pPr marL="2438400" indent="-219075" defTabSz="915988" eaLnBrk="0" fontAlgn="base" hangingPunct="0">
              <a:spcBef>
                <a:spcPct val="0"/>
              </a:spcBef>
              <a:spcAft>
                <a:spcPct val="0"/>
              </a:spcAft>
              <a:defRPr sz="2000" b="1">
                <a:solidFill>
                  <a:schemeClr val="tx1"/>
                </a:solidFill>
                <a:latin typeface="Arial" panose="020B0604020202020204" pitchFamily="34" charset="0"/>
              </a:defRPr>
            </a:lvl6pPr>
            <a:lvl7pPr marL="2895600" indent="-219075" defTabSz="915988" eaLnBrk="0" fontAlgn="base" hangingPunct="0">
              <a:spcBef>
                <a:spcPct val="0"/>
              </a:spcBef>
              <a:spcAft>
                <a:spcPct val="0"/>
              </a:spcAft>
              <a:defRPr sz="2000" b="1">
                <a:solidFill>
                  <a:schemeClr val="tx1"/>
                </a:solidFill>
                <a:latin typeface="Arial" panose="020B0604020202020204" pitchFamily="34" charset="0"/>
              </a:defRPr>
            </a:lvl7pPr>
            <a:lvl8pPr marL="3352800" indent="-219075" defTabSz="915988" eaLnBrk="0" fontAlgn="base" hangingPunct="0">
              <a:spcBef>
                <a:spcPct val="0"/>
              </a:spcBef>
              <a:spcAft>
                <a:spcPct val="0"/>
              </a:spcAft>
              <a:defRPr sz="2000" b="1">
                <a:solidFill>
                  <a:schemeClr val="tx1"/>
                </a:solidFill>
                <a:latin typeface="Arial" panose="020B0604020202020204" pitchFamily="34" charset="0"/>
              </a:defRPr>
            </a:lvl8pPr>
            <a:lvl9pPr marL="3810000" indent="-219075" defTabSz="915988"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Times New Roman" panose="02020603050405020304" pitchFamily="18" charset="0"/>
              </a:rPr>
              <a:t>Visakhapatnam Branch of SIRC of ICAI                                                   GST on Real Estate, Works Contract &amp; Construction Services</a:t>
            </a:r>
          </a:p>
        </p:txBody>
      </p:sp>
      <p:sp>
        <p:nvSpPr>
          <p:cNvPr id="146436" name="Date Placeholder 4">
            <a:extLst>
              <a:ext uri="{FF2B5EF4-FFF2-40B4-BE49-F238E27FC236}">
                <a16:creationId xmlns:a16="http://schemas.microsoft.com/office/drawing/2014/main" id="{EFEBEBB0-C964-3A28-37D1-A7A9879AEC2C}"/>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panose="020B0604020202020204" pitchFamily="34" charset="0"/>
              </a:defRPr>
            </a:lvl1pPr>
            <a:lvl2pPr marL="714375" indent="-274638" defTabSz="915988">
              <a:defRPr sz="2000" b="1">
                <a:solidFill>
                  <a:schemeClr val="tx1"/>
                </a:solidFill>
                <a:latin typeface="Arial" panose="020B0604020202020204" pitchFamily="34" charset="0"/>
              </a:defRPr>
            </a:lvl2pPr>
            <a:lvl3pPr marL="1100138" indent="-219075" defTabSz="915988">
              <a:defRPr sz="2000" b="1">
                <a:solidFill>
                  <a:schemeClr val="tx1"/>
                </a:solidFill>
                <a:latin typeface="Arial" panose="020B0604020202020204" pitchFamily="34" charset="0"/>
              </a:defRPr>
            </a:lvl3pPr>
            <a:lvl4pPr marL="1541463" indent="-219075" defTabSz="915988">
              <a:defRPr sz="2000" b="1">
                <a:solidFill>
                  <a:schemeClr val="tx1"/>
                </a:solidFill>
                <a:latin typeface="Arial" panose="020B0604020202020204" pitchFamily="34" charset="0"/>
              </a:defRPr>
            </a:lvl4pPr>
            <a:lvl5pPr marL="1981200" indent="-219075" defTabSz="915988">
              <a:defRPr sz="2000" b="1">
                <a:solidFill>
                  <a:schemeClr val="tx1"/>
                </a:solidFill>
                <a:latin typeface="Arial" panose="020B0604020202020204" pitchFamily="34" charset="0"/>
              </a:defRPr>
            </a:lvl5pPr>
            <a:lvl6pPr marL="2438400" indent="-219075" defTabSz="915988" eaLnBrk="0" fontAlgn="base" hangingPunct="0">
              <a:spcBef>
                <a:spcPct val="0"/>
              </a:spcBef>
              <a:spcAft>
                <a:spcPct val="0"/>
              </a:spcAft>
              <a:defRPr sz="2000" b="1">
                <a:solidFill>
                  <a:schemeClr val="tx1"/>
                </a:solidFill>
                <a:latin typeface="Arial" panose="020B0604020202020204" pitchFamily="34" charset="0"/>
              </a:defRPr>
            </a:lvl6pPr>
            <a:lvl7pPr marL="2895600" indent="-219075" defTabSz="915988" eaLnBrk="0" fontAlgn="base" hangingPunct="0">
              <a:spcBef>
                <a:spcPct val="0"/>
              </a:spcBef>
              <a:spcAft>
                <a:spcPct val="0"/>
              </a:spcAft>
              <a:defRPr sz="2000" b="1">
                <a:solidFill>
                  <a:schemeClr val="tx1"/>
                </a:solidFill>
                <a:latin typeface="Arial" panose="020B0604020202020204" pitchFamily="34" charset="0"/>
              </a:defRPr>
            </a:lvl7pPr>
            <a:lvl8pPr marL="3352800" indent="-219075" defTabSz="915988" eaLnBrk="0" fontAlgn="base" hangingPunct="0">
              <a:spcBef>
                <a:spcPct val="0"/>
              </a:spcBef>
              <a:spcAft>
                <a:spcPct val="0"/>
              </a:spcAft>
              <a:defRPr sz="2000" b="1">
                <a:solidFill>
                  <a:schemeClr val="tx1"/>
                </a:solidFill>
                <a:latin typeface="Arial" panose="020B0604020202020204" pitchFamily="34" charset="0"/>
              </a:defRPr>
            </a:lvl8pPr>
            <a:lvl9pPr marL="3810000" indent="-219075" defTabSz="915988"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200" b="0">
              <a:latin typeface="Times New Roman" panose="02020603050405020304" pitchFamily="18" charset="0"/>
            </a:endParaRPr>
          </a:p>
        </p:txBody>
      </p:sp>
      <p:sp>
        <p:nvSpPr>
          <p:cNvPr id="146437" name="Footer Placeholder 5">
            <a:extLst>
              <a:ext uri="{FF2B5EF4-FFF2-40B4-BE49-F238E27FC236}">
                <a16:creationId xmlns:a16="http://schemas.microsoft.com/office/drawing/2014/main" id="{A2C4ADF8-BF88-F671-4C89-6AAE75054867}"/>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panose="020B0604020202020204" pitchFamily="34" charset="0"/>
              </a:defRPr>
            </a:lvl1pPr>
            <a:lvl2pPr marL="714375" indent="-274638" defTabSz="915988">
              <a:defRPr sz="2000" b="1">
                <a:solidFill>
                  <a:schemeClr val="tx1"/>
                </a:solidFill>
                <a:latin typeface="Arial" panose="020B0604020202020204" pitchFamily="34" charset="0"/>
              </a:defRPr>
            </a:lvl2pPr>
            <a:lvl3pPr marL="1100138" indent="-219075" defTabSz="915988">
              <a:defRPr sz="2000" b="1">
                <a:solidFill>
                  <a:schemeClr val="tx1"/>
                </a:solidFill>
                <a:latin typeface="Arial" panose="020B0604020202020204" pitchFamily="34" charset="0"/>
              </a:defRPr>
            </a:lvl3pPr>
            <a:lvl4pPr marL="1541463" indent="-219075" defTabSz="915988">
              <a:defRPr sz="2000" b="1">
                <a:solidFill>
                  <a:schemeClr val="tx1"/>
                </a:solidFill>
                <a:latin typeface="Arial" panose="020B0604020202020204" pitchFamily="34" charset="0"/>
              </a:defRPr>
            </a:lvl4pPr>
            <a:lvl5pPr marL="1981200" indent="-219075" defTabSz="915988">
              <a:defRPr sz="2000" b="1">
                <a:solidFill>
                  <a:schemeClr val="tx1"/>
                </a:solidFill>
                <a:latin typeface="Arial" panose="020B0604020202020204" pitchFamily="34" charset="0"/>
              </a:defRPr>
            </a:lvl5pPr>
            <a:lvl6pPr marL="2438400" indent="-219075" defTabSz="915988" eaLnBrk="0" fontAlgn="base" hangingPunct="0">
              <a:spcBef>
                <a:spcPct val="0"/>
              </a:spcBef>
              <a:spcAft>
                <a:spcPct val="0"/>
              </a:spcAft>
              <a:defRPr sz="2000" b="1">
                <a:solidFill>
                  <a:schemeClr val="tx1"/>
                </a:solidFill>
                <a:latin typeface="Arial" panose="020B0604020202020204" pitchFamily="34" charset="0"/>
              </a:defRPr>
            </a:lvl6pPr>
            <a:lvl7pPr marL="2895600" indent="-219075" defTabSz="915988" eaLnBrk="0" fontAlgn="base" hangingPunct="0">
              <a:spcBef>
                <a:spcPct val="0"/>
              </a:spcBef>
              <a:spcAft>
                <a:spcPct val="0"/>
              </a:spcAft>
              <a:defRPr sz="2000" b="1">
                <a:solidFill>
                  <a:schemeClr val="tx1"/>
                </a:solidFill>
                <a:latin typeface="Arial" panose="020B0604020202020204" pitchFamily="34" charset="0"/>
              </a:defRPr>
            </a:lvl7pPr>
            <a:lvl8pPr marL="3352800" indent="-219075" defTabSz="915988" eaLnBrk="0" fontAlgn="base" hangingPunct="0">
              <a:spcBef>
                <a:spcPct val="0"/>
              </a:spcBef>
              <a:spcAft>
                <a:spcPct val="0"/>
              </a:spcAft>
              <a:defRPr sz="2000" b="1">
                <a:solidFill>
                  <a:schemeClr val="tx1"/>
                </a:solidFill>
                <a:latin typeface="Arial" panose="020B0604020202020204" pitchFamily="34" charset="0"/>
              </a:defRPr>
            </a:lvl8pPr>
            <a:lvl9pPr marL="3810000" indent="-219075" defTabSz="915988" eaLnBrk="0" fontAlgn="base" hangingPunct="0">
              <a:spcBef>
                <a:spcPct val="0"/>
              </a:spcBef>
              <a:spcAft>
                <a:spcPct val="0"/>
              </a:spcAft>
              <a:defRPr sz="2000" b="1">
                <a:solidFill>
                  <a:schemeClr val="tx1"/>
                </a:solidFill>
                <a:latin typeface="Arial" panose="020B0604020202020204" pitchFamily="34" charset="0"/>
              </a:defRPr>
            </a:lvl9pPr>
          </a:lstStyle>
          <a:p>
            <a:r>
              <a:rPr lang="en-IN" altLang="en-US" sz="1200" b="0">
                <a:latin typeface="Times New Roman" panose="02020603050405020304" pitchFamily="18" charset="0"/>
              </a:rPr>
              <a:t>CA Ganesh Prabhu Balakumar, Chennai                                  +91 98404 71139</a:t>
            </a:r>
            <a:endParaRPr lang="en-US" altLang="en-US" sz="1200" b="0">
              <a:latin typeface="Times New Roman" panose="02020603050405020304" pitchFamily="18" charset="0"/>
            </a:endParaRPr>
          </a:p>
        </p:txBody>
      </p:sp>
      <p:sp>
        <p:nvSpPr>
          <p:cNvPr id="146438" name="Slide Number Placeholder 6">
            <a:extLst>
              <a:ext uri="{FF2B5EF4-FFF2-40B4-BE49-F238E27FC236}">
                <a16:creationId xmlns:a16="http://schemas.microsoft.com/office/drawing/2014/main" id="{FF048DAF-AF02-96F1-F1D0-3A645E56EDB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panose="020B0604020202020204" pitchFamily="34" charset="0"/>
              </a:defRPr>
            </a:lvl1pPr>
            <a:lvl2pPr marL="714375" indent="-274638" defTabSz="915988">
              <a:defRPr sz="2000" b="1">
                <a:solidFill>
                  <a:schemeClr val="tx1"/>
                </a:solidFill>
                <a:latin typeface="Arial" panose="020B0604020202020204" pitchFamily="34" charset="0"/>
              </a:defRPr>
            </a:lvl2pPr>
            <a:lvl3pPr marL="1100138" indent="-219075" defTabSz="915988">
              <a:defRPr sz="2000" b="1">
                <a:solidFill>
                  <a:schemeClr val="tx1"/>
                </a:solidFill>
                <a:latin typeface="Arial" panose="020B0604020202020204" pitchFamily="34" charset="0"/>
              </a:defRPr>
            </a:lvl3pPr>
            <a:lvl4pPr marL="1541463" indent="-219075" defTabSz="915988">
              <a:defRPr sz="2000" b="1">
                <a:solidFill>
                  <a:schemeClr val="tx1"/>
                </a:solidFill>
                <a:latin typeface="Arial" panose="020B0604020202020204" pitchFamily="34" charset="0"/>
              </a:defRPr>
            </a:lvl4pPr>
            <a:lvl5pPr marL="1981200" indent="-219075" defTabSz="915988">
              <a:defRPr sz="2000" b="1">
                <a:solidFill>
                  <a:schemeClr val="tx1"/>
                </a:solidFill>
                <a:latin typeface="Arial" panose="020B0604020202020204" pitchFamily="34" charset="0"/>
              </a:defRPr>
            </a:lvl5pPr>
            <a:lvl6pPr marL="2438400" indent="-219075" defTabSz="915988" eaLnBrk="0" fontAlgn="base" hangingPunct="0">
              <a:spcBef>
                <a:spcPct val="0"/>
              </a:spcBef>
              <a:spcAft>
                <a:spcPct val="0"/>
              </a:spcAft>
              <a:defRPr sz="2000" b="1">
                <a:solidFill>
                  <a:schemeClr val="tx1"/>
                </a:solidFill>
                <a:latin typeface="Arial" panose="020B0604020202020204" pitchFamily="34" charset="0"/>
              </a:defRPr>
            </a:lvl6pPr>
            <a:lvl7pPr marL="2895600" indent="-219075" defTabSz="915988" eaLnBrk="0" fontAlgn="base" hangingPunct="0">
              <a:spcBef>
                <a:spcPct val="0"/>
              </a:spcBef>
              <a:spcAft>
                <a:spcPct val="0"/>
              </a:spcAft>
              <a:defRPr sz="2000" b="1">
                <a:solidFill>
                  <a:schemeClr val="tx1"/>
                </a:solidFill>
                <a:latin typeface="Arial" panose="020B0604020202020204" pitchFamily="34" charset="0"/>
              </a:defRPr>
            </a:lvl7pPr>
            <a:lvl8pPr marL="3352800" indent="-219075" defTabSz="915988" eaLnBrk="0" fontAlgn="base" hangingPunct="0">
              <a:spcBef>
                <a:spcPct val="0"/>
              </a:spcBef>
              <a:spcAft>
                <a:spcPct val="0"/>
              </a:spcAft>
              <a:defRPr sz="2000" b="1">
                <a:solidFill>
                  <a:schemeClr val="tx1"/>
                </a:solidFill>
                <a:latin typeface="Arial" panose="020B0604020202020204" pitchFamily="34" charset="0"/>
              </a:defRPr>
            </a:lvl8pPr>
            <a:lvl9pPr marL="3810000" indent="-219075" defTabSz="915988" eaLnBrk="0" fontAlgn="base" hangingPunct="0">
              <a:spcBef>
                <a:spcPct val="0"/>
              </a:spcBef>
              <a:spcAft>
                <a:spcPct val="0"/>
              </a:spcAft>
              <a:defRPr sz="2000" b="1">
                <a:solidFill>
                  <a:schemeClr val="tx1"/>
                </a:solidFill>
                <a:latin typeface="Arial" panose="020B0604020202020204" pitchFamily="34" charset="0"/>
              </a:defRPr>
            </a:lvl9pPr>
          </a:lstStyle>
          <a:p>
            <a:fld id="{6E3E76B6-5AA7-DE49-BE09-6BBAEAC7CDDF}" type="slidenum">
              <a:rPr lang="en-US" altLang="en-US" sz="1200" b="0" smtClean="0">
                <a:latin typeface="Times New Roman" panose="02020603050405020304" pitchFamily="18" charset="0"/>
              </a:rPr>
              <a:pPr/>
              <a:t>3</a:t>
            </a:fld>
            <a:endParaRPr lang="en-US" altLang="en-US" sz="1200" b="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93167280-C9A4-524C-63EE-76C8CF89CB4A}"/>
              </a:ext>
            </a:extLst>
          </p:cNvPr>
          <p:cNvSpPr>
            <a:spLocks noGrp="1" noRot="1" noChangeAspect="1" noChangeArrowheads="1" noTextEdit="1"/>
          </p:cNvSpPr>
          <p:nvPr>
            <p:ph type="sldImg"/>
          </p:nvPr>
        </p:nvSpPr>
        <p:spPr>
          <a:ln/>
        </p:spPr>
      </p:sp>
      <p:sp>
        <p:nvSpPr>
          <p:cNvPr id="181250" name="Notes Placeholder 2">
            <a:extLst>
              <a:ext uri="{FF2B5EF4-FFF2-40B4-BE49-F238E27FC236}">
                <a16:creationId xmlns:a16="http://schemas.microsoft.com/office/drawing/2014/main" id="{59DAD31D-C213-3F61-1A3C-84EC50D4AC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81251" name="Slide Number Placeholder 3">
            <a:extLst>
              <a:ext uri="{FF2B5EF4-FFF2-40B4-BE49-F238E27FC236}">
                <a16:creationId xmlns:a16="http://schemas.microsoft.com/office/drawing/2014/main" id="{CAF8E032-1ED9-42CE-1A7E-D7A3CED441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4075">
              <a:defRPr sz="2000" b="1">
                <a:solidFill>
                  <a:schemeClr val="tx1"/>
                </a:solidFill>
                <a:latin typeface="Arial" panose="020B0604020202020204" pitchFamily="34" charset="0"/>
              </a:defRPr>
            </a:lvl1pPr>
            <a:lvl2pPr marL="709613" indent="-273050" defTabSz="854075">
              <a:defRPr sz="2000" b="1">
                <a:solidFill>
                  <a:schemeClr val="tx1"/>
                </a:solidFill>
                <a:latin typeface="Arial" panose="020B0604020202020204" pitchFamily="34" charset="0"/>
              </a:defRPr>
            </a:lvl2pPr>
            <a:lvl3pPr marL="1093788" indent="-217488" defTabSz="854075">
              <a:defRPr sz="2000" b="1">
                <a:solidFill>
                  <a:schemeClr val="tx1"/>
                </a:solidFill>
                <a:latin typeface="Arial" panose="020B0604020202020204" pitchFamily="34" charset="0"/>
              </a:defRPr>
            </a:lvl3pPr>
            <a:lvl4pPr marL="1530350" indent="-217488" defTabSz="854075">
              <a:defRPr sz="2000" b="1">
                <a:solidFill>
                  <a:schemeClr val="tx1"/>
                </a:solidFill>
                <a:latin typeface="Arial" panose="020B0604020202020204" pitchFamily="34" charset="0"/>
              </a:defRPr>
            </a:lvl4pPr>
            <a:lvl5pPr marL="1968500" indent="-217488" defTabSz="854075">
              <a:defRPr sz="2000" b="1">
                <a:solidFill>
                  <a:schemeClr val="tx1"/>
                </a:solidFill>
                <a:latin typeface="Arial" panose="020B0604020202020204" pitchFamily="34" charset="0"/>
              </a:defRPr>
            </a:lvl5pPr>
            <a:lvl6pPr marL="2425700" indent="-217488" defTabSz="85407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5407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5407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54075" eaLnBrk="0" fontAlgn="base" hangingPunct="0">
              <a:spcBef>
                <a:spcPct val="0"/>
              </a:spcBef>
              <a:spcAft>
                <a:spcPct val="0"/>
              </a:spcAft>
              <a:defRPr sz="2000" b="1">
                <a:solidFill>
                  <a:schemeClr val="tx1"/>
                </a:solidFill>
                <a:latin typeface="Arial" panose="020B0604020202020204" pitchFamily="34" charset="0"/>
              </a:defRPr>
            </a:lvl9pPr>
          </a:lstStyle>
          <a:p>
            <a:fld id="{7153692D-1E30-2F41-A771-EC19740BD365}" type="slidenum">
              <a:rPr lang="en-US" altLang="en-US" sz="1100" b="0" smtClean="0">
                <a:solidFill>
                  <a:srgbClr val="000000"/>
                </a:solidFill>
                <a:latin typeface="Times New Roman" panose="02020603050405020304" pitchFamily="18" charset="0"/>
              </a:rPr>
              <a:pPr/>
              <a:t>29</a:t>
            </a:fld>
            <a:endParaRPr lang="en-US" altLang="en-US" sz="1100" b="0">
              <a:solidFill>
                <a:srgbClr val="000000"/>
              </a:solidFill>
              <a:latin typeface="Times New Roman" panose="02020603050405020304" pitchFamily="18" charset="0"/>
            </a:endParaRPr>
          </a:p>
        </p:txBody>
      </p:sp>
      <p:sp>
        <p:nvSpPr>
          <p:cNvPr id="181252" name="Date Placeholder 1">
            <a:extLst>
              <a:ext uri="{FF2B5EF4-FFF2-40B4-BE49-F238E27FC236}">
                <a16:creationId xmlns:a16="http://schemas.microsoft.com/office/drawing/2014/main" id="{55CA3ED9-56F1-CCB1-F832-C76B020722E5}"/>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1253" name="Footer Placeholder 1">
            <a:extLst>
              <a:ext uri="{FF2B5EF4-FFF2-40B4-BE49-F238E27FC236}">
                <a16:creationId xmlns:a16="http://schemas.microsoft.com/office/drawing/2014/main" id="{E368CB3D-4620-68A9-2B8B-29465653C09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extLst>
      <p:ext uri="{BB962C8B-B14F-4D97-AF65-F5344CB8AC3E}">
        <p14:creationId xmlns:p14="http://schemas.microsoft.com/office/powerpoint/2010/main" val="4242732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93167280-C9A4-524C-63EE-76C8CF89CB4A}"/>
              </a:ext>
            </a:extLst>
          </p:cNvPr>
          <p:cNvSpPr>
            <a:spLocks noGrp="1" noRot="1" noChangeAspect="1" noChangeArrowheads="1" noTextEdit="1"/>
          </p:cNvSpPr>
          <p:nvPr>
            <p:ph type="sldImg"/>
          </p:nvPr>
        </p:nvSpPr>
        <p:spPr>
          <a:ln/>
        </p:spPr>
      </p:sp>
      <p:sp>
        <p:nvSpPr>
          <p:cNvPr id="181250" name="Notes Placeholder 2">
            <a:extLst>
              <a:ext uri="{FF2B5EF4-FFF2-40B4-BE49-F238E27FC236}">
                <a16:creationId xmlns:a16="http://schemas.microsoft.com/office/drawing/2014/main" id="{59DAD31D-C213-3F61-1A3C-84EC50D4AC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81251" name="Slide Number Placeholder 3">
            <a:extLst>
              <a:ext uri="{FF2B5EF4-FFF2-40B4-BE49-F238E27FC236}">
                <a16:creationId xmlns:a16="http://schemas.microsoft.com/office/drawing/2014/main" id="{CAF8E032-1ED9-42CE-1A7E-D7A3CED441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4075">
              <a:defRPr sz="2000" b="1">
                <a:solidFill>
                  <a:schemeClr val="tx1"/>
                </a:solidFill>
                <a:latin typeface="Arial" panose="020B0604020202020204" pitchFamily="34" charset="0"/>
              </a:defRPr>
            </a:lvl1pPr>
            <a:lvl2pPr marL="709613" indent="-273050" defTabSz="854075">
              <a:defRPr sz="2000" b="1">
                <a:solidFill>
                  <a:schemeClr val="tx1"/>
                </a:solidFill>
                <a:latin typeface="Arial" panose="020B0604020202020204" pitchFamily="34" charset="0"/>
              </a:defRPr>
            </a:lvl2pPr>
            <a:lvl3pPr marL="1093788" indent="-217488" defTabSz="854075">
              <a:defRPr sz="2000" b="1">
                <a:solidFill>
                  <a:schemeClr val="tx1"/>
                </a:solidFill>
                <a:latin typeface="Arial" panose="020B0604020202020204" pitchFamily="34" charset="0"/>
              </a:defRPr>
            </a:lvl3pPr>
            <a:lvl4pPr marL="1530350" indent="-217488" defTabSz="854075">
              <a:defRPr sz="2000" b="1">
                <a:solidFill>
                  <a:schemeClr val="tx1"/>
                </a:solidFill>
                <a:latin typeface="Arial" panose="020B0604020202020204" pitchFamily="34" charset="0"/>
              </a:defRPr>
            </a:lvl4pPr>
            <a:lvl5pPr marL="1968500" indent="-217488" defTabSz="854075">
              <a:defRPr sz="2000" b="1">
                <a:solidFill>
                  <a:schemeClr val="tx1"/>
                </a:solidFill>
                <a:latin typeface="Arial" panose="020B0604020202020204" pitchFamily="34" charset="0"/>
              </a:defRPr>
            </a:lvl5pPr>
            <a:lvl6pPr marL="2425700" indent="-217488" defTabSz="85407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5407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5407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54075" eaLnBrk="0" fontAlgn="base" hangingPunct="0">
              <a:spcBef>
                <a:spcPct val="0"/>
              </a:spcBef>
              <a:spcAft>
                <a:spcPct val="0"/>
              </a:spcAft>
              <a:defRPr sz="2000" b="1">
                <a:solidFill>
                  <a:schemeClr val="tx1"/>
                </a:solidFill>
                <a:latin typeface="Arial" panose="020B0604020202020204" pitchFamily="34" charset="0"/>
              </a:defRPr>
            </a:lvl9pPr>
          </a:lstStyle>
          <a:p>
            <a:fld id="{7153692D-1E30-2F41-A771-EC19740BD365}" type="slidenum">
              <a:rPr lang="en-US" altLang="en-US" sz="1100" b="0" smtClean="0">
                <a:solidFill>
                  <a:srgbClr val="000000"/>
                </a:solidFill>
                <a:latin typeface="Times New Roman" panose="02020603050405020304" pitchFamily="18" charset="0"/>
              </a:rPr>
              <a:pPr/>
              <a:t>32</a:t>
            </a:fld>
            <a:endParaRPr lang="en-US" altLang="en-US" sz="1100" b="0">
              <a:solidFill>
                <a:srgbClr val="000000"/>
              </a:solidFill>
              <a:latin typeface="Times New Roman" panose="02020603050405020304" pitchFamily="18" charset="0"/>
            </a:endParaRPr>
          </a:p>
        </p:txBody>
      </p:sp>
      <p:sp>
        <p:nvSpPr>
          <p:cNvPr id="181252" name="Date Placeholder 1">
            <a:extLst>
              <a:ext uri="{FF2B5EF4-FFF2-40B4-BE49-F238E27FC236}">
                <a16:creationId xmlns:a16="http://schemas.microsoft.com/office/drawing/2014/main" id="{55CA3ED9-56F1-CCB1-F832-C76B020722E5}"/>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1253" name="Footer Placeholder 1">
            <a:extLst>
              <a:ext uri="{FF2B5EF4-FFF2-40B4-BE49-F238E27FC236}">
                <a16:creationId xmlns:a16="http://schemas.microsoft.com/office/drawing/2014/main" id="{E368CB3D-4620-68A9-2B8B-29465653C09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extLst>
      <p:ext uri="{BB962C8B-B14F-4D97-AF65-F5344CB8AC3E}">
        <p14:creationId xmlns:p14="http://schemas.microsoft.com/office/powerpoint/2010/main" val="64239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8E4C2609-7DE4-C258-731E-FEB889EA00E0}"/>
              </a:ext>
            </a:extLst>
          </p:cNvPr>
          <p:cNvSpPr txBox="1">
            <a:spLocks noGrp="1" noChangeArrowheads="1"/>
          </p:cNvSpPr>
          <p:nvPr/>
        </p:nvSpPr>
        <p:spPr bwMode="auto">
          <a:xfrm>
            <a:off x="3816350" y="8062913"/>
            <a:ext cx="29178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9" tIns="43196" rIns="86389" bIns="43196"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C0BD1A6F-6C7C-BE4C-96AE-DFB11915159E}" type="slidenum">
              <a:rPr lang="en-US" altLang="en-US" sz="1100" b="0">
                <a:solidFill>
                  <a:srgbClr val="000000"/>
                </a:solidFill>
                <a:latin typeface="Times New Roman" panose="02020603050405020304" pitchFamily="18" charset="0"/>
              </a:rPr>
              <a:pPr algn="r" eaLnBrk="1" hangingPunct="1"/>
              <a:t>33</a:t>
            </a:fld>
            <a:endParaRPr lang="en-US" altLang="en-US" sz="1100" b="0">
              <a:solidFill>
                <a:srgbClr val="000000"/>
              </a:solidFill>
              <a:latin typeface="Times New Roman" panose="02020603050405020304" pitchFamily="18" charset="0"/>
            </a:endParaRPr>
          </a:p>
        </p:txBody>
      </p:sp>
      <p:sp>
        <p:nvSpPr>
          <p:cNvPr id="189442" name="Rectangle 2">
            <a:extLst>
              <a:ext uri="{FF2B5EF4-FFF2-40B4-BE49-F238E27FC236}">
                <a16:creationId xmlns:a16="http://schemas.microsoft.com/office/drawing/2014/main" id="{4E1F1F19-E8C9-A364-BE28-CA4B36B8C56D}"/>
              </a:ext>
            </a:extLst>
          </p:cNvPr>
          <p:cNvSpPr>
            <a:spLocks noGrp="1" noRot="1" noChangeAspect="1" noChangeArrowheads="1" noTextEdit="1"/>
          </p:cNvSpPr>
          <p:nvPr>
            <p:ph type="sldImg"/>
          </p:nvPr>
        </p:nvSpPr>
        <p:spPr>
          <a:xfrm>
            <a:off x="1073150" y="638175"/>
            <a:ext cx="4592638" cy="3181350"/>
          </a:xfrm>
          <a:ln/>
        </p:spPr>
      </p:sp>
      <p:sp>
        <p:nvSpPr>
          <p:cNvPr id="189443" name="Rectangle 3">
            <a:extLst>
              <a:ext uri="{FF2B5EF4-FFF2-40B4-BE49-F238E27FC236}">
                <a16:creationId xmlns:a16="http://schemas.microsoft.com/office/drawing/2014/main" id="{33ED90F5-80E9-4A94-CB7F-5ED914A85B47}"/>
              </a:ext>
            </a:extLst>
          </p:cNvPr>
          <p:cNvSpPr>
            <a:spLocks noGrp="1" noChangeArrowheads="1"/>
          </p:cNvSpPr>
          <p:nvPr>
            <p:ph type="body" idx="1"/>
          </p:nvPr>
        </p:nvSpPr>
        <p:spPr>
          <a:xfrm>
            <a:off x="895350" y="4030663"/>
            <a:ext cx="4943475" cy="3817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9" tIns="43196" rIns="86389" bIns="43196"/>
          <a:lstStyle/>
          <a:p>
            <a:pPr eaLnBrk="1" hangingPunct="1"/>
            <a:endParaRPr lang="en-IN" altLang="en-US"/>
          </a:p>
        </p:txBody>
      </p:sp>
      <p:sp>
        <p:nvSpPr>
          <p:cNvPr id="189444" name="Date Placeholder 1">
            <a:extLst>
              <a:ext uri="{FF2B5EF4-FFF2-40B4-BE49-F238E27FC236}">
                <a16:creationId xmlns:a16="http://schemas.microsoft.com/office/drawing/2014/main" id="{A8DF7B9D-5C40-1182-3005-49CD8EA8013C}"/>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9445" name="Slide Number Placeholder 1">
            <a:extLst>
              <a:ext uri="{FF2B5EF4-FFF2-40B4-BE49-F238E27FC236}">
                <a16:creationId xmlns:a16="http://schemas.microsoft.com/office/drawing/2014/main" id="{5B3C2288-7DD6-7080-AF62-FFF3D0DD683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fld id="{5E237E6B-A7FF-0E40-8E89-0F25650212DC}" type="slidenum">
              <a:rPr lang="en-US" altLang="en-US" sz="1100" b="0" smtClean="0">
                <a:solidFill>
                  <a:srgbClr val="000000"/>
                </a:solidFill>
                <a:latin typeface="Times New Roman" panose="02020603050405020304" pitchFamily="18" charset="0"/>
              </a:rPr>
              <a:pPr/>
              <a:t>33</a:t>
            </a:fld>
            <a:endParaRPr lang="en-US" altLang="en-US" sz="1100" b="0">
              <a:solidFill>
                <a:srgbClr val="000000"/>
              </a:solidFill>
              <a:latin typeface="Times New Roman" panose="02020603050405020304" pitchFamily="18" charset="0"/>
            </a:endParaRPr>
          </a:p>
        </p:txBody>
      </p:sp>
      <p:sp>
        <p:nvSpPr>
          <p:cNvPr id="189446" name="Footer Placeholder 1">
            <a:extLst>
              <a:ext uri="{FF2B5EF4-FFF2-40B4-BE49-F238E27FC236}">
                <a16:creationId xmlns:a16="http://schemas.microsoft.com/office/drawing/2014/main" id="{375A0A62-D21C-2A5B-22C6-4EBFEE518BB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2B6B2D8E-3316-D8C0-A120-65E5087B5E88}"/>
              </a:ext>
            </a:extLst>
          </p:cNvPr>
          <p:cNvSpPr txBox="1">
            <a:spLocks noGrp="1" noChangeArrowheads="1"/>
          </p:cNvSpPr>
          <p:nvPr/>
        </p:nvSpPr>
        <p:spPr bwMode="auto">
          <a:xfrm>
            <a:off x="3705225" y="8594725"/>
            <a:ext cx="2833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9" tIns="43196" rIns="86389" bIns="43196"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6AFF791C-1EC8-2542-AA3C-602A575AEF6E}" type="slidenum">
              <a:rPr lang="en-US" altLang="en-US" sz="1100" b="0">
                <a:solidFill>
                  <a:srgbClr val="000000"/>
                </a:solidFill>
                <a:latin typeface="Times New Roman" panose="02020603050405020304" pitchFamily="18" charset="0"/>
              </a:rPr>
              <a:pPr algn="r" eaLnBrk="1" hangingPunct="1"/>
              <a:t>34</a:t>
            </a:fld>
            <a:endParaRPr lang="en-US" altLang="en-US" sz="1100" b="0">
              <a:solidFill>
                <a:srgbClr val="000000"/>
              </a:solidFill>
              <a:latin typeface="Times New Roman" panose="02020603050405020304" pitchFamily="18" charset="0"/>
            </a:endParaRPr>
          </a:p>
        </p:txBody>
      </p:sp>
      <p:sp>
        <p:nvSpPr>
          <p:cNvPr id="183298" name="Rectangle 2">
            <a:extLst>
              <a:ext uri="{FF2B5EF4-FFF2-40B4-BE49-F238E27FC236}">
                <a16:creationId xmlns:a16="http://schemas.microsoft.com/office/drawing/2014/main" id="{A68677CE-47B3-3ADF-8D0A-D8F899F332BE}"/>
              </a:ext>
            </a:extLst>
          </p:cNvPr>
          <p:cNvSpPr>
            <a:spLocks noGrp="1" noRot="1" noChangeAspect="1" noChangeArrowheads="1" noTextEdit="1"/>
          </p:cNvSpPr>
          <p:nvPr>
            <p:ph type="sldImg"/>
          </p:nvPr>
        </p:nvSpPr>
        <p:spPr>
          <a:xfrm>
            <a:off x="822325" y="679450"/>
            <a:ext cx="4899025" cy="3392488"/>
          </a:xfrm>
          <a:ln/>
        </p:spPr>
      </p:sp>
      <p:sp>
        <p:nvSpPr>
          <p:cNvPr id="183299" name="Rectangle 3">
            <a:extLst>
              <a:ext uri="{FF2B5EF4-FFF2-40B4-BE49-F238E27FC236}">
                <a16:creationId xmlns:a16="http://schemas.microsoft.com/office/drawing/2014/main" id="{FDD73071-05B0-BDA6-BF45-2671190B1F89}"/>
              </a:ext>
            </a:extLst>
          </p:cNvPr>
          <p:cNvSpPr>
            <a:spLocks noGrp="1" noChangeArrowheads="1"/>
          </p:cNvSpPr>
          <p:nvPr>
            <p:ph type="body" idx="1"/>
          </p:nvPr>
        </p:nvSpPr>
        <p:spPr>
          <a:xfrm>
            <a:off x="869950" y="4297363"/>
            <a:ext cx="4799013" cy="406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9" tIns="43196" rIns="86389" bIns="43196"/>
          <a:lstStyle/>
          <a:p>
            <a:pPr eaLnBrk="1" hangingPunct="1"/>
            <a:endParaRPr lang="en-IN" altLang="en-US"/>
          </a:p>
        </p:txBody>
      </p:sp>
      <p:sp>
        <p:nvSpPr>
          <p:cNvPr id="183300" name="Date Placeholder 1">
            <a:extLst>
              <a:ext uri="{FF2B5EF4-FFF2-40B4-BE49-F238E27FC236}">
                <a16:creationId xmlns:a16="http://schemas.microsoft.com/office/drawing/2014/main" id="{316FA121-F55F-E2C3-7FBE-5937310AAE9F}"/>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3301" name="Footer Placeholder 1">
            <a:extLst>
              <a:ext uri="{FF2B5EF4-FFF2-40B4-BE49-F238E27FC236}">
                <a16:creationId xmlns:a16="http://schemas.microsoft.com/office/drawing/2014/main" id="{DCA0EF84-004D-9BEC-601A-B2E788F3D45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10597D0D-0320-7084-4301-F9203DC0CFF9}"/>
              </a:ext>
            </a:extLst>
          </p:cNvPr>
          <p:cNvSpPr txBox="1">
            <a:spLocks noGrp="1" noChangeArrowheads="1"/>
          </p:cNvSpPr>
          <p:nvPr/>
        </p:nvSpPr>
        <p:spPr bwMode="auto">
          <a:xfrm>
            <a:off x="3705225" y="8594725"/>
            <a:ext cx="28336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9" tIns="43196" rIns="86389" bIns="43196"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7419A20C-F99B-3D41-95F7-DAA07E86762F}" type="slidenum">
              <a:rPr lang="en-US" altLang="en-US" sz="1100" b="0">
                <a:solidFill>
                  <a:srgbClr val="000000"/>
                </a:solidFill>
                <a:latin typeface="Times New Roman" panose="02020603050405020304" pitchFamily="18" charset="0"/>
              </a:rPr>
              <a:pPr algn="r" eaLnBrk="1" hangingPunct="1"/>
              <a:t>35</a:t>
            </a:fld>
            <a:endParaRPr lang="en-US" altLang="en-US" sz="1100" b="0">
              <a:solidFill>
                <a:srgbClr val="000000"/>
              </a:solidFill>
              <a:latin typeface="Times New Roman" panose="02020603050405020304" pitchFamily="18" charset="0"/>
            </a:endParaRPr>
          </a:p>
        </p:txBody>
      </p:sp>
      <p:sp>
        <p:nvSpPr>
          <p:cNvPr id="185346" name="Rectangle 2">
            <a:extLst>
              <a:ext uri="{FF2B5EF4-FFF2-40B4-BE49-F238E27FC236}">
                <a16:creationId xmlns:a16="http://schemas.microsoft.com/office/drawing/2014/main" id="{AF848F34-569A-6A5F-9E23-EEF4D18F1B45}"/>
              </a:ext>
            </a:extLst>
          </p:cNvPr>
          <p:cNvSpPr>
            <a:spLocks noGrp="1" noRot="1" noChangeAspect="1" noChangeArrowheads="1" noTextEdit="1"/>
          </p:cNvSpPr>
          <p:nvPr>
            <p:ph type="sldImg"/>
          </p:nvPr>
        </p:nvSpPr>
        <p:spPr>
          <a:xfrm>
            <a:off x="822325" y="679450"/>
            <a:ext cx="4899025" cy="3392488"/>
          </a:xfrm>
          <a:ln/>
        </p:spPr>
      </p:sp>
      <p:sp>
        <p:nvSpPr>
          <p:cNvPr id="185347" name="Rectangle 3">
            <a:extLst>
              <a:ext uri="{FF2B5EF4-FFF2-40B4-BE49-F238E27FC236}">
                <a16:creationId xmlns:a16="http://schemas.microsoft.com/office/drawing/2014/main" id="{939AF236-2269-A549-DAA6-D7F1670F67BE}"/>
              </a:ext>
            </a:extLst>
          </p:cNvPr>
          <p:cNvSpPr>
            <a:spLocks noGrp="1" noChangeArrowheads="1"/>
          </p:cNvSpPr>
          <p:nvPr>
            <p:ph type="body" idx="1"/>
          </p:nvPr>
        </p:nvSpPr>
        <p:spPr>
          <a:xfrm>
            <a:off x="869950" y="4297363"/>
            <a:ext cx="4799013" cy="406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89" tIns="43196" rIns="86389" bIns="43196"/>
          <a:lstStyle/>
          <a:p>
            <a:pPr eaLnBrk="1" hangingPunct="1"/>
            <a:endParaRPr lang="en-IN" altLang="en-US"/>
          </a:p>
        </p:txBody>
      </p:sp>
      <p:sp>
        <p:nvSpPr>
          <p:cNvPr id="185348" name="Date Placeholder 1">
            <a:extLst>
              <a:ext uri="{FF2B5EF4-FFF2-40B4-BE49-F238E27FC236}">
                <a16:creationId xmlns:a16="http://schemas.microsoft.com/office/drawing/2014/main" id="{E616A145-DEC6-F9FD-E2D4-1EF17296FFA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
        <p:nvSpPr>
          <p:cNvPr id="185349" name="Footer Placeholder 1">
            <a:extLst>
              <a:ext uri="{FF2B5EF4-FFF2-40B4-BE49-F238E27FC236}">
                <a16:creationId xmlns:a16="http://schemas.microsoft.com/office/drawing/2014/main" id="{96B06233-77E8-DB88-31D4-81C57EBAD6F1}"/>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D7940B48-934E-F3CE-B3DA-D46BF03D5763}"/>
              </a:ext>
            </a:extLst>
          </p:cNvPr>
          <p:cNvSpPr>
            <a:spLocks noGrp="1" noRot="1" noChangeAspect="1" noChangeArrowheads="1" noTextEdit="1"/>
          </p:cNvSpPr>
          <p:nvPr>
            <p:ph type="sldImg"/>
          </p:nvPr>
        </p:nvSpPr>
        <p:spPr>
          <a:ln/>
        </p:spPr>
      </p:sp>
      <p:sp>
        <p:nvSpPr>
          <p:cNvPr id="191490" name="Notes Placeholder 2">
            <a:extLst>
              <a:ext uri="{FF2B5EF4-FFF2-40B4-BE49-F238E27FC236}">
                <a16:creationId xmlns:a16="http://schemas.microsoft.com/office/drawing/2014/main" id="{6F5441A6-CCD6-1D17-B722-EDA5D013D63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p>
        </p:txBody>
      </p:sp>
      <p:sp>
        <p:nvSpPr>
          <p:cNvPr id="191491" name="Header Placeholder 3">
            <a:extLst>
              <a:ext uri="{FF2B5EF4-FFF2-40B4-BE49-F238E27FC236}">
                <a16:creationId xmlns:a16="http://schemas.microsoft.com/office/drawing/2014/main" id="{91D83ADE-F7E6-0E17-B164-414B03E0BCB6}"/>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solidFill>
                  <a:srgbClr val="000000"/>
                </a:solidFill>
                <a:latin typeface="Times New Roman" panose="02020603050405020304" pitchFamily="18" charset="0"/>
              </a:rPr>
              <a:t>Visakhapatnam Branch of SIRC of ICAI                                                   GST on Real Estate, Works Contract &amp; Construction Services</a:t>
            </a:r>
            <a:endParaRPr lang="en-US" altLang="en-US" sz="1100" b="0">
              <a:solidFill>
                <a:srgbClr val="000000"/>
              </a:solidFill>
              <a:latin typeface="Times New Roman" panose="02020603050405020304" pitchFamily="18" charset="0"/>
            </a:endParaRPr>
          </a:p>
        </p:txBody>
      </p:sp>
      <p:sp>
        <p:nvSpPr>
          <p:cNvPr id="191492" name="Footer Placeholder 4">
            <a:extLst>
              <a:ext uri="{FF2B5EF4-FFF2-40B4-BE49-F238E27FC236}">
                <a16:creationId xmlns:a16="http://schemas.microsoft.com/office/drawing/2014/main" id="{2C74F669-7BE7-E296-9002-BD72527B2F2C}"/>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solidFill>
                  <a:srgbClr val="000000"/>
                </a:solidFill>
                <a:latin typeface="Times New Roman" panose="02020603050405020304" pitchFamily="18" charset="0"/>
              </a:rPr>
              <a:t>CA Ganesh Prabhu Balakumar, Chennai                +91 98404 71139</a:t>
            </a:r>
          </a:p>
        </p:txBody>
      </p:sp>
      <p:sp>
        <p:nvSpPr>
          <p:cNvPr id="191493" name="Slide Number Placeholder 5">
            <a:extLst>
              <a:ext uri="{FF2B5EF4-FFF2-40B4-BE49-F238E27FC236}">
                <a16:creationId xmlns:a16="http://schemas.microsoft.com/office/drawing/2014/main" id="{DFAD97C4-99EE-3E64-89EC-BB4974F2E86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fld id="{69466064-D365-F748-822E-65BE4597C5F8}" type="slidenum">
              <a:rPr lang="en-US" altLang="en-US" sz="1100" b="0" smtClean="0">
                <a:solidFill>
                  <a:srgbClr val="000000"/>
                </a:solidFill>
                <a:latin typeface="Times New Roman" panose="02020603050405020304" pitchFamily="18" charset="0"/>
              </a:rPr>
              <a:pPr/>
              <a:t>36</a:t>
            </a:fld>
            <a:endParaRPr lang="en-US" altLang="en-US" sz="1100" b="0">
              <a:solidFill>
                <a:srgbClr val="000000"/>
              </a:solidFill>
              <a:latin typeface="Times New Roman" panose="02020603050405020304" pitchFamily="18" charset="0"/>
            </a:endParaRPr>
          </a:p>
        </p:txBody>
      </p:sp>
      <p:sp>
        <p:nvSpPr>
          <p:cNvPr id="191494" name="Date Placeholder 1">
            <a:extLst>
              <a:ext uri="{FF2B5EF4-FFF2-40B4-BE49-F238E27FC236}">
                <a16:creationId xmlns:a16="http://schemas.microsoft.com/office/drawing/2014/main" id="{8159EDDE-994B-A9EB-D92C-171269D92C94}"/>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a:extLst>
              <a:ext uri="{FF2B5EF4-FFF2-40B4-BE49-F238E27FC236}">
                <a16:creationId xmlns:a16="http://schemas.microsoft.com/office/drawing/2014/main" id="{9BA3EEF3-169D-D428-3512-B61299B564C7}"/>
              </a:ext>
            </a:extLst>
          </p:cNvPr>
          <p:cNvSpPr>
            <a:spLocks noGrp="1" noRot="1" noChangeAspect="1" noChangeArrowheads="1" noTextEdit="1"/>
          </p:cNvSpPr>
          <p:nvPr>
            <p:ph type="sldImg"/>
          </p:nvPr>
        </p:nvSpPr>
        <p:spPr>
          <a:ln/>
        </p:spPr>
      </p:sp>
      <p:sp>
        <p:nvSpPr>
          <p:cNvPr id="149506" name="Notes Placeholder 2">
            <a:extLst>
              <a:ext uri="{FF2B5EF4-FFF2-40B4-BE49-F238E27FC236}">
                <a16:creationId xmlns:a16="http://schemas.microsoft.com/office/drawing/2014/main" id="{8B4706DF-1656-4E88-B01E-10811B888D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7" name="Header Placeholder 3">
            <a:extLst>
              <a:ext uri="{FF2B5EF4-FFF2-40B4-BE49-F238E27FC236}">
                <a16:creationId xmlns:a16="http://schemas.microsoft.com/office/drawing/2014/main" id="{423CE2F8-81DA-ACE8-6548-F4F5AF82ABC9}"/>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latin typeface="Times New Roman" panose="02020603050405020304" pitchFamily="18" charset="0"/>
              </a:rPr>
              <a:t>Visakhapatnam Branch of SIRC of ICAI                                                   GST on Real Estate, Works Contract &amp; Construction Services</a:t>
            </a:r>
            <a:endParaRPr lang="en-US" altLang="en-US" sz="1100" b="0">
              <a:latin typeface="Times New Roman" panose="02020603050405020304" pitchFamily="18" charset="0"/>
            </a:endParaRPr>
          </a:p>
        </p:txBody>
      </p:sp>
      <p:sp>
        <p:nvSpPr>
          <p:cNvPr id="149508" name="Date Placeholder 4">
            <a:extLst>
              <a:ext uri="{FF2B5EF4-FFF2-40B4-BE49-F238E27FC236}">
                <a16:creationId xmlns:a16="http://schemas.microsoft.com/office/drawing/2014/main" id="{2C88B70F-3B7D-F17F-3312-32D08D4CF547}"/>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latin typeface="Times New Roman" panose="02020603050405020304" pitchFamily="18" charset="0"/>
            </a:endParaRPr>
          </a:p>
        </p:txBody>
      </p:sp>
      <p:sp>
        <p:nvSpPr>
          <p:cNvPr id="149509" name="Footer Placeholder 5">
            <a:extLst>
              <a:ext uri="{FF2B5EF4-FFF2-40B4-BE49-F238E27FC236}">
                <a16:creationId xmlns:a16="http://schemas.microsoft.com/office/drawing/2014/main" id="{8677426C-6D22-7A2B-F4FE-90EA1AEB519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
        <p:nvSpPr>
          <p:cNvPr id="149510" name="Slide Number Placeholder 6">
            <a:extLst>
              <a:ext uri="{FF2B5EF4-FFF2-40B4-BE49-F238E27FC236}">
                <a16:creationId xmlns:a16="http://schemas.microsoft.com/office/drawing/2014/main" id="{FEA38536-A440-46E3-BEF6-1265468898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42950" indent="-285750" defTabSz="911225">
              <a:defRPr sz="2000" b="1">
                <a:solidFill>
                  <a:schemeClr val="tx1"/>
                </a:solidFill>
                <a:latin typeface="Arial" panose="020B0604020202020204" pitchFamily="34" charset="0"/>
              </a:defRPr>
            </a:lvl2pPr>
            <a:lvl3pPr marL="1143000" indent="-228600" defTabSz="911225">
              <a:defRPr sz="2000" b="1">
                <a:solidFill>
                  <a:schemeClr val="tx1"/>
                </a:solidFill>
                <a:latin typeface="Arial" panose="020B0604020202020204" pitchFamily="34" charset="0"/>
              </a:defRPr>
            </a:lvl3pPr>
            <a:lvl4pPr marL="1600200" indent="-228600" defTabSz="911225">
              <a:defRPr sz="2000" b="1">
                <a:solidFill>
                  <a:schemeClr val="tx1"/>
                </a:solidFill>
                <a:latin typeface="Arial" panose="020B0604020202020204" pitchFamily="34" charset="0"/>
              </a:defRPr>
            </a:lvl4pPr>
            <a:lvl5pPr marL="2057400" indent="-228600" defTabSz="911225">
              <a:defRPr sz="2000" b="1">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sz="2000" b="1">
                <a:solidFill>
                  <a:schemeClr val="tx1"/>
                </a:solidFill>
                <a:latin typeface="Arial" panose="020B0604020202020204" pitchFamily="34" charset="0"/>
              </a:defRPr>
            </a:lvl9pPr>
          </a:lstStyle>
          <a:p>
            <a:fld id="{997B352B-A6F9-2E4F-88E7-E302076A9B06}" type="slidenum">
              <a:rPr lang="en-US" altLang="en-US" sz="1100" b="0" smtClean="0">
                <a:latin typeface="Times New Roman" panose="02020603050405020304" pitchFamily="18" charset="0"/>
              </a:rPr>
              <a:pPr/>
              <a:t>5</a:t>
            </a:fld>
            <a:endParaRPr lang="en-US" altLang="en-US" sz="1100" b="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Образ слайда 1">
            <a:extLst>
              <a:ext uri="{FF2B5EF4-FFF2-40B4-BE49-F238E27FC236}">
                <a16:creationId xmlns:a16="http://schemas.microsoft.com/office/drawing/2014/main" id="{FD3C4A7C-DDFC-90D0-50FD-267ABDB8D9A9}"/>
              </a:ext>
            </a:extLst>
          </p:cNvPr>
          <p:cNvSpPr>
            <a:spLocks noGrp="1" noRot="1" noChangeAspect="1" noChangeArrowheads="1" noTextEdit="1"/>
          </p:cNvSpPr>
          <p:nvPr>
            <p:ph type="sldImg"/>
          </p:nvPr>
        </p:nvSpPr>
        <p:spPr>
          <a:xfrm>
            <a:off x="1208088" y="644525"/>
            <a:ext cx="4645025" cy="3216275"/>
          </a:xfrm>
          <a:ln/>
        </p:spPr>
      </p:sp>
      <p:sp>
        <p:nvSpPr>
          <p:cNvPr id="151554" name="Заметки 2">
            <a:extLst>
              <a:ext uri="{FF2B5EF4-FFF2-40B4-BE49-F238E27FC236}">
                <a16:creationId xmlns:a16="http://schemas.microsoft.com/office/drawing/2014/main" id="{0C4FC1DE-719B-79D5-CBCA-2606114219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
        <p:nvSpPr>
          <p:cNvPr id="151555" name="Номер слайда 3">
            <a:extLst>
              <a:ext uri="{FF2B5EF4-FFF2-40B4-BE49-F238E27FC236}">
                <a16:creationId xmlns:a16="http://schemas.microsoft.com/office/drawing/2014/main" id="{2B24AFC8-582D-9DE5-E53E-61EDB6CDFE0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347913">
              <a:defRPr sz="2000" b="1">
                <a:solidFill>
                  <a:schemeClr val="tx1"/>
                </a:solidFill>
                <a:latin typeface="Arial" panose="020B0604020202020204" pitchFamily="34" charset="0"/>
              </a:defRPr>
            </a:lvl1pPr>
            <a:lvl2pPr marL="714375" indent="-274638" defTabSz="2347913">
              <a:defRPr sz="2000" b="1">
                <a:solidFill>
                  <a:schemeClr val="tx1"/>
                </a:solidFill>
                <a:latin typeface="Arial" panose="020B0604020202020204" pitchFamily="34" charset="0"/>
              </a:defRPr>
            </a:lvl2pPr>
            <a:lvl3pPr marL="1100138" indent="-219075" defTabSz="2347913">
              <a:defRPr sz="2000" b="1">
                <a:solidFill>
                  <a:schemeClr val="tx1"/>
                </a:solidFill>
                <a:latin typeface="Arial" panose="020B0604020202020204" pitchFamily="34" charset="0"/>
              </a:defRPr>
            </a:lvl3pPr>
            <a:lvl4pPr marL="1541463" indent="-219075" defTabSz="2347913">
              <a:defRPr sz="2000" b="1">
                <a:solidFill>
                  <a:schemeClr val="tx1"/>
                </a:solidFill>
                <a:latin typeface="Arial" panose="020B0604020202020204" pitchFamily="34" charset="0"/>
              </a:defRPr>
            </a:lvl4pPr>
            <a:lvl5pPr marL="1981200" indent="-219075" defTabSz="2347913">
              <a:defRPr sz="2000" b="1">
                <a:solidFill>
                  <a:schemeClr val="tx1"/>
                </a:solidFill>
                <a:latin typeface="Arial" panose="020B0604020202020204" pitchFamily="34" charset="0"/>
              </a:defRPr>
            </a:lvl5pPr>
            <a:lvl6pPr marL="2438400" indent="-219075" defTabSz="2347913" eaLnBrk="0" fontAlgn="base" hangingPunct="0">
              <a:spcBef>
                <a:spcPct val="0"/>
              </a:spcBef>
              <a:spcAft>
                <a:spcPct val="0"/>
              </a:spcAft>
              <a:defRPr sz="2000" b="1">
                <a:solidFill>
                  <a:schemeClr val="tx1"/>
                </a:solidFill>
                <a:latin typeface="Arial" panose="020B0604020202020204" pitchFamily="34" charset="0"/>
              </a:defRPr>
            </a:lvl6pPr>
            <a:lvl7pPr marL="2895600" indent="-219075" defTabSz="2347913" eaLnBrk="0" fontAlgn="base" hangingPunct="0">
              <a:spcBef>
                <a:spcPct val="0"/>
              </a:spcBef>
              <a:spcAft>
                <a:spcPct val="0"/>
              </a:spcAft>
              <a:defRPr sz="2000" b="1">
                <a:solidFill>
                  <a:schemeClr val="tx1"/>
                </a:solidFill>
                <a:latin typeface="Arial" panose="020B0604020202020204" pitchFamily="34" charset="0"/>
              </a:defRPr>
            </a:lvl7pPr>
            <a:lvl8pPr marL="3352800" indent="-219075" defTabSz="2347913" eaLnBrk="0" fontAlgn="base" hangingPunct="0">
              <a:spcBef>
                <a:spcPct val="0"/>
              </a:spcBef>
              <a:spcAft>
                <a:spcPct val="0"/>
              </a:spcAft>
              <a:defRPr sz="2000" b="1">
                <a:solidFill>
                  <a:schemeClr val="tx1"/>
                </a:solidFill>
                <a:latin typeface="Arial" panose="020B0604020202020204" pitchFamily="34" charset="0"/>
              </a:defRPr>
            </a:lvl8pPr>
            <a:lvl9pPr marL="3810000" indent="-219075" defTabSz="2347913" eaLnBrk="0" fontAlgn="base" hangingPunct="0">
              <a:spcBef>
                <a:spcPct val="0"/>
              </a:spcBef>
              <a:spcAft>
                <a:spcPct val="0"/>
              </a:spcAft>
              <a:defRPr sz="2000" b="1">
                <a:solidFill>
                  <a:schemeClr val="tx1"/>
                </a:solidFill>
                <a:latin typeface="Arial" panose="020B0604020202020204" pitchFamily="34" charset="0"/>
              </a:defRPr>
            </a:lvl9pPr>
          </a:lstStyle>
          <a:p>
            <a:fld id="{B6DB2FBA-5FB2-F345-ABD3-F5DAE97FF1C3}" type="slidenum">
              <a:rPr lang="ru-RU" altLang="en-US" sz="1200" b="0" smtClean="0">
                <a:solidFill>
                  <a:srgbClr val="000000"/>
                </a:solidFill>
                <a:latin typeface="Calibri" panose="020F0502020204030204" pitchFamily="34" charset="0"/>
              </a:rPr>
              <a:pPr/>
              <a:t>6</a:t>
            </a:fld>
            <a:endParaRPr lang="ru-RU" altLang="en-US" sz="1200" b="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A90890E9-78CC-052F-B967-A3D9686F6C01}"/>
              </a:ext>
            </a:extLst>
          </p:cNvPr>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E537216F-0359-4B44-B474-F1E3C6C10B71}" type="slidenum">
              <a:rPr lang="en-US" altLang="en-US" sz="1100" b="0">
                <a:solidFill>
                  <a:srgbClr val="000000"/>
                </a:solidFill>
                <a:latin typeface="Times New Roman" panose="02020603050405020304" pitchFamily="18" charset="0"/>
              </a:rPr>
              <a:pPr algn="r" eaLnBrk="1" hangingPunct="1"/>
              <a:t>7</a:t>
            </a:fld>
            <a:endParaRPr lang="en-US" altLang="en-US" sz="1100" b="0">
              <a:solidFill>
                <a:srgbClr val="000000"/>
              </a:solidFill>
              <a:latin typeface="Times New Roman" panose="02020603050405020304" pitchFamily="18" charset="0"/>
            </a:endParaRPr>
          </a:p>
        </p:txBody>
      </p:sp>
      <p:sp>
        <p:nvSpPr>
          <p:cNvPr id="153602" name="Rectangle 2">
            <a:extLst>
              <a:ext uri="{FF2B5EF4-FFF2-40B4-BE49-F238E27FC236}">
                <a16:creationId xmlns:a16="http://schemas.microsoft.com/office/drawing/2014/main" id="{D5D47EC0-4F2C-E43E-FEA6-A0FD475630BE}"/>
              </a:ext>
            </a:extLst>
          </p:cNvPr>
          <p:cNvSpPr>
            <a:spLocks noGrp="1" noRot="1" noChangeAspect="1" noChangeArrowheads="1" noTextEdit="1"/>
          </p:cNvSpPr>
          <p:nvPr>
            <p:ph type="sldImg"/>
          </p:nvPr>
        </p:nvSpPr>
        <p:spPr>
          <a:xfrm>
            <a:off x="649288" y="744538"/>
            <a:ext cx="5375275" cy="3722687"/>
          </a:xfrm>
          <a:ln/>
        </p:spPr>
      </p:sp>
      <p:sp>
        <p:nvSpPr>
          <p:cNvPr id="153603" name="Rectangle 3">
            <a:extLst>
              <a:ext uri="{FF2B5EF4-FFF2-40B4-BE49-F238E27FC236}">
                <a16:creationId xmlns:a16="http://schemas.microsoft.com/office/drawing/2014/main" id="{FD973D5B-1CF5-4DE8-FB98-92FE14FE556A}"/>
              </a:ext>
            </a:extLst>
          </p:cNvPr>
          <p:cNvSpPr>
            <a:spLocks noGrp="1" noChangeArrowheads="1"/>
          </p:cNvSpPr>
          <p:nvPr>
            <p:ph type="body" idx="1"/>
          </p:nvPr>
        </p:nvSpPr>
        <p:spPr>
          <a:xfrm>
            <a:off x="887413" y="4713288"/>
            <a:ext cx="4894262"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lstStyle/>
          <a:p>
            <a:pPr eaLnBrk="1" hangingPunct="1"/>
            <a:endParaRPr lang="en-IN" altLang="en-US"/>
          </a:p>
        </p:txBody>
      </p:sp>
      <p:sp>
        <p:nvSpPr>
          <p:cNvPr id="153604" name="Footer Placeholder 1">
            <a:extLst>
              <a:ext uri="{FF2B5EF4-FFF2-40B4-BE49-F238E27FC236}">
                <a16:creationId xmlns:a16="http://schemas.microsoft.com/office/drawing/2014/main" id="{4C43639F-8BA2-B151-A66D-F71A147140F9}"/>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solidFill>
                  <a:srgbClr val="000000"/>
                </a:solidFill>
                <a:latin typeface="Times New Roman" panose="02020603050405020304" pitchFamily="18" charset="0"/>
              </a:rPr>
              <a:t>CA Ganesh Prabhu Balakumar, Chennai                +91 98404 71139</a:t>
            </a:r>
          </a:p>
        </p:txBody>
      </p:sp>
      <p:sp>
        <p:nvSpPr>
          <p:cNvPr id="153605" name="Header Placeholder 2">
            <a:extLst>
              <a:ext uri="{FF2B5EF4-FFF2-40B4-BE49-F238E27FC236}">
                <a16:creationId xmlns:a16="http://schemas.microsoft.com/office/drawing/2014/main" id="{A9D636AB-D224-2847-BF34-18D4E049B0AB}"/>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solidFill>
                  <a:srgbClr val="000000"/>
                </a:solidFill>
                <a:latin typeface="Times New Roman" panose="02020603050405020304" pitchFamily="18" charset="0"/>
              </a:rPr>
              <a:t>Visakhapatnam Branch of SIRC of ICAI                                                   GST on Real Estate, Works Contract &amp; Construction Services</a:t>
            </a:r>
            <a:endParaRPr lang="en-US" altLang="en-US" sz="1100" b="0">
              <a:solidFill>
                <a:srgbClr val="000000"/>
              </a:solidFill>
              <a:latin typeface="Times New Roman" panose="02020603050405020304" pitchFamily="18" charset="0"/>
            </a:endParaRPr>
          </a:p>
        </p:txBody>
      </p:sp>
      <p:sp>
        <p:nvSpPr>
          <p:cNvPr id="153606" name="Date Placeholder 1">
            <a:extLst>
              <a:ext uri="{FF2B5EF4-FFF2-40B4-BE49-F238E27FC236}">
                <a16:creationId xmlns:a16="http://schemas.microsoft.com/office/drawing/2014/main" id="{05BE3EFB-5F29-0748-4EBB-2F93372EF9D2}"/>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62F1BAC3-FCA5-200C-8F9D-8DA4AA03FC3C}"/>
              </a:ext>
            </a:extLst>
          </p:cNvPr>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2640EB95-8F15-F84C-8DA6-6DBBB05A05E3}" type="slidenum">
              <a:rPr lang="en-US" altLang="en-US" sz="1100" b="0">
                <a:solidFill>
                  <a:srgbClr val="000000"/>
                </a:solidFill>
                <a:latin typeface="Times New Roman" panose="02020603050405020304" pitchFamily="18" charset="0"/>
              </a:rPr>
              <a:pPr algn="r" eaLnBrk="1" hangingPunct="1"/>
              <a:t>8</a:t>
            </a:fld>
            <a:endParaRPr lang="en-US" altLang="en-US" sz="1100" b="0">
              <a:solidFill>
                <a:srgbClr val="000000"/>
              </a:solidFill>
              <a:latin typeface="Times New Roman" panose="02020603050405020304" pitchFamily="18" charset="0"/>
            </a:endParaRPr>
          </a:p>
        </p:txBody>
      </p:sp>
      <p:sp>
        <p:nvSpPr>
          <p:cNvPr id="155650" name="Rectangle 2">
            <a:extLst>
              <a:ext uri="{FF2B5EF4-FFF2-40B4-BE49-F238E27FC236}">
                <a16:creationId xmlns:a16="http://schemas.microsoft.com/office/drawing/2014/main" id="{1F6C459A-4904-AADD-3A6F-2DBC7AE9E788}"/>
              </a:ext>
            </a:extLst>
          </p:cNvPr>
          <p:cNvSpPr>
            <a:spLocks noGrp="1" noRot="1" noChangeAspect="1" noChangeArrowheads="1" noTextEdit="1"/>
          </p:cNvSpPr>
          <p:nvPr>
            <p:ph type="sldImg"/>
          </p:nvPr>
        </p:nvSpPr>
        <p:spPr>
          <a:xfrm>
            <a:off x="649288" y="744538"/>
            <a:ext cx="5375275" cy="3722687"/>
          </a:xfrm>
          <a:ln/>
        </p:spPr>
      </p:sp>
      <p:sp>
        <p:nvSpPr>
          <p:cNvPr id="155651" name="Rectangle 3">
            <a:extLst>
              <a:ext uri="{FF2B5EF4-FFF2-40B4-BE49-F238E27FC236}">
                <a16:creationId xmlns:a16="http://schemas.microsoft.com/office/drawing/2014/main" id="{5E5F300C-B0B3-4F42-DA5D-16F15E53AA47}"/>
              </a:ext>
            </a:extLst>
          </p:cNvPr>
          <p:cNvSpPr>
            <a:spLocks noGrp="1" noChangeArrowheads="1"/>
          </p:cNvSpPr>
          <p:nvPr>
            <p:ph type="body" idx="1"/>
          </p:nvPr>
        </p:nvSpPr>
        <p:spPr>
          <a:xfrm>
            <a:off x="887413" y="4713288"/>
            <a:ext cx="4894262"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9" tIns="44834" rIns="89669" bIns="44834"/>
          <a:lstStyle/>
          <a:p>
            <a:pPr eaLnBrk="1" hangingPunct="1"/>
            <a:endParaRPr lang="en-IN" altLang="en-US"/>
          </a:p>
        </p:txBody>
      </p:sp>
      <p:sp>
        <p:nvSpPr>
          <p:cNvPr id="155652" name="Footer Placeholder 1">
            <a:extLst>
              <a:ext uri="{FF2B5EF4-FFF2-40B4-BE49-F238E27FC236}">
                <a16:creationId xmlns:a16="http://schemas.microsoft.com/office/drawing/2014/main" id="{E773058B-728D-C06F-48D5-F154E32F4BF8}"/>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solidFill>
                  <a:srgbClr val="000000"/>
                </a:solidFill>
                <a:latin typeface="Times New Roman" panose="02020603050405020304" pitchFamily="18" charset="0"/>
              </a:rPr>
              <a:t>CA Ganesh Prabhu Balakumar, Chennai                +91 98404 71139</a:t>
            </a:r>
          </a:p>
        </p:txBody>
      </p:sp>
      <p:sp>
        <p:nvSpPr>
          <p:cNvPr id="155653" name="Header Placeholder 2">
            <a:extLst>
              <a:ext uri="{FF2B5EF4-FFF2-40B4-BE49-F238E27FC236}">
                <a16:creationId xmlns:a16="http://schemas.microsoft.com/office/drawing/2014/main" id="{0CBA39B6-71EE-4B9D-BFC8-B228F1AB67BA}"/>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solidFill>
                  <a:srgbClr val="000000"/>
                </a:solidFill>
                <a:latin typeface="Times New Roman" panose="02020603050405020304" pitchFamily="18" charset="0"/>
              </a:rPr>
              <a:t>Visakhapatnam Branch of SIRC of ICAI                                                   GST on Real Estate, Works Contract &amp; Construction Services</a:t>
            </a:r>
            <a:endParaRPr lang="en-US" altLang="en-US" sz="1100" b="0">
              <a:solidFill>
                <a:srgbClr val="000000"/>
              </a:solidFill>
              <a:latin typeface="Times New Roman" panose="02020603050405020304" pitchFamily="18" charset="0"/>
            </a:endParaRPr>
          </a:p>
        </p:txBody>
      </p:sp>
      <p:sp>
        <p:nvSpPr>
          <p:cNvPr id="155654" name="Date Placeholder 1">
            <a:extLst>
              <a:ext uri="{FF2B5EF4-FFF2-40B4-BE49-F238E27FC236}">
                <a16:creationId xmlns:a16="http://schemas.microsoft.com/office/drawing/2014/main" id="{F74FD70B-28E3-CDDE-4DED-CBBE613E434A}"/>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2000" b="1">
                <a:solidFill>
                  <a:schemeClr val="tx1"/>
                </a:solidFill>
                <a:latin typeface="Arial" panose="020B0604020202020204" pitchFamily="34" charset="0"/>
              </a:defRPr>
            </a:lvl1pPr>
            <a:lvl2pPr marL="709613" indent="-273050" defTabSz="887413">
              <a:defRPr sz="2000" b="1">
                <a:solidFill>
                  <a:schemeClr val="tx1"/>
                </a:solidFill>
                <a:latin typeface="Arial" panose="020B0604020202020204" pitchFamily="34" charset="0"/>
              </a:defRPr>
            </a:lvl2pPr>
            <a:lvl3pPr marL="1093788" indent="-217488" defTabSz="887413">
              <a:defRPr sz="2000" b="1">
                <a:solidFill>
                  <a:schemeClr val="tx1"/>
                </a:solidFill>
                <a:latin typeface="Arial" panose="020B0604020202020204" pitchFamily="34" charset="0"/>
              </a:defRPr>
            </a:lvl3pPr>
            <a:lvl4pPr marL="1530350" indent="-217488" defTabSz="887413">
              <a:defRPr sz="2000" b="1">
                <a:solidFill>
                  <a:schemeClr val="tx1"/>
                </a:solidFill>
                <a:latin typeface="Arial" panose="020B0604020202020204" pitchFamily="34" charset="0"/>
              </a:defRPr>
            </a:lvl4pPr>
            <a:lvl5pPr marL="1968500" indent="-217488" defTabSz="887413">
              <a:defRPr sz="2000" b="1">
                <a:solidFill>
                  <a:schemeClr val="tx1"/>
                </a:solidFill>
                <a:latin typeface="Arial" panose="020B0604020202020204" pitchFamily="34" charset="0"/>
              </a:defRPr>
            </a:lvl5pPr>
            <a:lvl6pPr marL="2425700" indent="-217488" defTabSz="887413"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887413"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887413"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887413"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5BF1B88E-2C22-0DAC-D567-960451A097D3}"/>
              </a:ext>
            </a:extLst>
          </p:cNvPr>
          <p:cNvSpPr txBox="1">
            <a:spLocks noGrp="1" noChangeArrowheads="1"/>
          </p:cNvSpPr>
          <p:nvPr/>
        </p:nvSpPr>
        <p:spPr bwMode="auto">
          <a:xfrm>
            <a:off x="3530600" y="9801225"/>
            <a:ext cx="27003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31" tIns="44565" rIns="89131" bIns="44565" anchor="b"/>
          <a:lstStyle>
            <a:lvl1pPr defTabSz="930275">
              <a:defRPr sz="2000" b="1">
                <a:solidFill>
                  <a:schemeClr val="tx1"/>
                </a:solidFill>
                <a:latin typeface="Arial" panose="020B0604020202020204" pitchFamily="34" charset="0"/>
              </a:defRPr>
            </a:lvl1pPr>
            <a:lvl2pPr marL="742950" indent="-285750" defTabSz="930275">
              <a:defRPr sz="2000" b="1">
                <a:solidFill>
                  <a:schemeClr val="tx1"/>
                </a:solidFill>
                <a:latin typeface="Arial" panose="020B0604020202020204" pitchFamily="34" charset="0"/>
              </a:defRPr>
            </a:lvl2pPr>
            <a:lvl3pPr marL="1143000" indent="-228600" defTabSz="930275">
              <a:defRPr sz="2000" b="1">
                <a:solidFill>
                  <a:schemeClr val="tx1"/>
                </a:solidFill>
                <a:latin typeface="Arial" panose="020B0604020202020204" pitchFamily="34" charset="0"/>
              </a:defRPr>
            </a:lvl3pPr>
            <a:lvl4pPr marL="1600200" indent="-228600" defTabSz="930275">
              <a:defRPr sz="2000" b="1">
                <a:solidFill>
                  <a:schemeClr val="tx1"/>
                </a:solidFill>
                <a:latin typeface="Arial" panose="020B0604020202020204" pitchFamily="34" charset="0"/>
              </a:defRPr>
            </a:lvl4pPr>
            <a:lvl5pPr marL="2057400" indent="-228600" defTabSz="930275">
              <a:defRPr sz="2000"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1ECAB05A-4AF6-D541-87AD-D85EBE37213C}" type="slidenum">
              <a:rPr lang="en-US" altLang="en-US" sz="1100" b="0">
                <a:solidFill>
                  <a:srgbClr val="000000"/>
                </a:solidFill>
                <a:latin typeface="Times New Roman" panose="02020603050405020304" pitchFamily="18" charset="0"/>
              </a:rPr>
              <a:pPr algn="r" eaLnBrk="1" hangingPunct="1"/>
              <a:t>9</a:t>
            </a:fld>
            <a:endParaRPr lang="en-US" altLang="en-US" sz="1100" b="0">
              <a:solidFill>
                <a:srgbClr val="000000"/>
              </a:solidFill>
              <a:latin typeface="Times New Roman" panose="02020603050405020304" pitchFamily="18" charset="0"/>
            </a:endParaRPr>
          </a:p>
        </p:txBody>
      </p:sp>
      <p:sp>
        <p:nvSpPr>
          <p:cNvPr id="157698" name="Rectangle 2">
            <a:extLst>
              <a:ext uri="{FF2B5EF4-FFF2-40B4-BE49-F238E27FC236}">
                <a16:creationId xmlns:a16="http://schemas.microsoft.com/office/drawing/2014/main" id="{1238326A-BFFE-1978-653E-BBF48FAE27B2}"/>
              </a:ext>
            </a:extLst>
          </p:cNvPr>
          <p:cNvSpPr>
            <a:spLocks noGrp="1" noRot="1" noChangeAspect="1" noChangeArrowheads="1" noTextEdit="1"/>
          </p:cNvSpPr>
          <p:nvPr>
            <p:ph type="sldImg"/>
          </p:nvPr>
        </p:nvSpPr>
        <p:spPr>
          <a:xfrm>
            <a:off x="325438" y="774700"/>
            <a:ext cx="5583237" cy="3867150"/>
          </a:xfrm>
          <a:ln/>
        </p:spPr>
      </p:sp>
      <p:sp>
        <p:nvSpPr>
          <p:cNvPr id="157699" name="Rectangle 3">
            <a:extLst>
              <a:ext uri="{FF2B5EF4-FFF2-40B4-BE49-F238E27FC236}">
                <a16:creationId xmlns:a16="http://schemas.microsoft.com/office/drawing/2014/main" id="{7CFB9183-D889-D09D-0B28-8ECDC9D78F72}"/>
              </a:ext>
            </a:extLst>
          </p:cNvPr>
          <p:cNvSpPr>
            <a:spLocks noGrp="1" noChangeArrowheads="1"/>
          </p:cNvSpPr>
          <p:nvPr>
            <p:ph type="body" idx="1"/>
          </p:nvPr>
        </p:nvSpPr>
        <p:spPr>
          <a:xfrm>
            <a:off x="828675" y="4900613"/>
            <a:ext cx="4572000" cy="464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31" tIns="44565" rIns="89131" bIns="44565"/>
          <a:lstStyle/>
          <a:p>
            <a:pPr eaLnBrk="1" hangingPunct="1"/>
            <a:endParaRPr lang="en-IN" altLang="en-US"/>
          </a:p>
        </p:txBody>
      </p:sp>
      <p:sp>
        <p:nvSpPr>
          <p:cNvPr id="157700" name="Footer Placeholder 1">
            <a:extLst>
              <a:ext uri="{FF2B5EF4-FFF2-40B4-BE49-F238E27FC236}">
                <a16:creationId xmlns:a16="http://schemas.microsoft.com/office/drawing/2014/main" id="{8D4A3400-223A-C30B-567C-18D3A01205D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100" b="0">
                <a:latin typeface="Times New Roman" panose="02020603050405020304" pitchFamily="18" charset="0"/>
              </a:rPr>
              <a:t>CA Ganesh Prabhu Balakumar, Chennai                +91 98404 71139</a:t>
            </a:r>
          </a:p>
        </p:txBody>
      </p:sp>
      <p:sp>
        <p:nvSpPr>
          <p:cNvPr id="157701" name="Date Placeholder 2">
            <a:extLst>
              <a:ext uri="{FF2B5EF4-FFF2-40B4-BE49-F238E27FC236}">
                <a16:creationId xmlns:a16="http://schemas.microsoft.com/office/drawing/2014/main" id="{A7D975C5-A639-B024-6F12-1F64B8AA73F0}"/>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sz="1100" b="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D9D541F4-5600-C1B1-FE1C-FB5803EE9767}"/>
              </a:ext>
            </a:extLst>
          </p:cNvPr>
          <p:cNvSpPr txBox="1">
            <a:spLocks noGrp="1" noChangeArrowheads="1"/>
          </p:cNvSpPr>
          <p:nvPr/>
        </p:nvSpPr>
        <p:spPr bwMode="auto">
          <a:xfrm>
            <a:off x="3779838" y="9431338"/>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0" tIns="45945" rIns="91890" bIns="45945" anchor="b"/>
          <a:lstStyle>
            <a:lvl1pPr defTabSz="928688">
              <a:defRPr sz="2000" b="1">
                <a:solidFill>
                  <a:schemeClr val="tx1"/>
                </a:solidFill>
                <a:latin typeface="Arial" panose="020B0604020202020204" pitchFamily="34" charset="0"/>
              </a:defRPr>
            </a:lvl1pPr>
            <a:lvl2pPr marL="742950" indent="-285750" defTabSz="928688">
              <a:defRPr sz="2000" b="1">
                <a:solidFill>
                  <a:schemeClr val="tx1"/>
                </a:solidFill>
                <a:latin typeface="Arial" panose="020B0604020202020204" pitchFamily="34" charset="0"/>
              </a:defRPr>
            </a:lvl2pPr>
            <a:lvl3pPr marL="1143000" indent="-228600" defTabSz="928688">
              <a:defRPr sz="2000" b="1">
                <a:solidFill>
                  <a:schemeClr val="tx1"/>
                </a:solidFill>
                <a:latin typeface="Arial" panose="020B0604020202020204" pitchFamily="34" charset="0"/>
              </a:defRPr>
            </a:lvl3pPr>
            <a:lvl4pPr marL="1600200" indent="-228600" defTabSz="928688">
              <a:defRPr sz="2000" b="1">
                <a:solidFill>
                  <a:schemeClr val="tx1"/>
                </a:solidFill>
                <a:latin typeface="Arial" panose="020B0604020202020204" pitchFamily="34" charset="0"/>
              </a:defRPr>
            </a:lvl4pPr>
            <a:lvl5pPr marL="2057400" indent="-228600" defTabSz="928688">
              <a:defRPr sz="2000" b="1">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3EA2AF4E-CFB8-0B4F-92B9-252CEA9B6EA5}" type="slidenum">
              <a:rPr lang="en-US" altLang="en-US" sz="1100" b="0">
                <a:latin typeface="Times New Roman" panose="02020603050405020304" pitchFamily="18" charset="0"/>
              </a:rPr>
              <a:pPr algn="r" eaLnBrk="1" hangingPunct="1"/>
              <a:t>10</a:t>
            </a:fld>
            <a:endParaRPr lang="en-US" altLang="en-US" sz="1100" b="0">
              <a:latin typeface="Times New Roman" panose="02020603050405020304" pitchFamily="18" charset="0"/>
            </a:endParaRPr>
          </a:p>
        </p:txBody>
      </p:sp>
      <p:sp>
        <p:nvSpPr>
          <p:cNvPr id="159746" name="Rectangle 2">
            <a:extLst>
              <a:ext uri="{FF2B5EF4-FFF2-40B4-BE49-F238E27FC236}">
                <a16:creationId xmlns:a16="http://schemas.microsoft.com/office/drawing/2014/main" id="{BA157A39-5FB2-9B95-C863-97BD0DA4910D}"/>
              </a:ext>
            </a:extLst>
          </p:cNvPr>
          <p:cNvSpPr>
            <a:spLocks noGrp="1" noRot="1" noChangeAspect="1" noChangeArrowheads="1" noTextEdit="1"/>
          </p:cNvSpPr>
          <p:nvPr>
            <p:ph type="sldImg"/>
          </p:nvPr>
        </p:nvSpPr>
        <p:spPr>
          <a:xfrm>
            <a:off x="649288" y="744538"/>
            <a:ext cx="5372100" cy="3719512"/>
          </a:xfrm>
          <a:ln/>
        </p:spPr>
      </p:sp>
      <p:sp>
        <p:nvSpPr>
          <p:cNvPr id="159747" name="Rectangle 3">
            <a:extLst>
              <a:ext uri="{FF2B5EF4-FFF2-40B4-BE49-F238E27FC236}">
                <a16:creationId xmlns:a16="http://schemas.microsoft.com/office/drawing/2014/main" id="{0989C312-0E3C-7A27-0B2A-69CE49083EA1}"/>
              </a:ext>
            </a:extLst>
          </p:cNvPr>
          <p:cNvSpPr>
            <a:spLocks noGrp="1" noChangeArrowheads="1"/>
          </p:cNvSpPr>
          <p:nvPr>
            <p:ph type="body" idx="1"/>
          </p:nvPr>
        </p:nvSpPr>
        <p:spPr>
          <a:xfrm>
            <a:off x="887413" y="4714875"/>
            <a:ext cx="4894262"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0" tIns="45945" rIns="91890" bIns="45945"/>
          <a:lstStyle/>
          <a:p>
            <a:pPr eaLnBrk="1" hangingPunct="1"/>
            <a:endParaRPr lang="en-IN" altLang="en-US"/>
          </a:p>
        </p:txBody>
      </p:sp>
      <p:sp>
        <p:nvSpPr>
          <p:cNvPr id="159748" name="Footer Placeholder 1">
            <a:extLst>
              <a:ext uri="{FF2B5EF4-FFF2-40B4-BE49-F238E27FC236}">
                <a16:creationId xmlns:a16="http://schemas.microsoft.com/office/drawing/2014/main" id="{54ADF024-C672-3576-497C-CD9CCA3FCA89}"/>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nn-NO" altLang="en-US" sz="1100" b="0">
                <a:latin typeface="Times New Roman" panose="02020603050405020304" pitchFamily="18" charset="0"/>
              </a:rPr>
              <a:t>CA Ganesh Prabhu Balakumar, Chennai                +91 98404 71139</a:t>
            </a:r>
            <a:endParaRPr lang="en-US" altLang="en-US" sz="1100" b="0">
              <a:latin typeface="Times New Roman" panose="02020603050405020304" pitchFamily="18" charset="0"/>
            </a:endParaRPr>
          </a:p>
        </p:txBody>
      </p:sp>
      <p:sp>
        <p:nvSpPr>
          <p:cNvPr id="159749" name="Header Placeholder 2">
            <a:extLst>
              <a:ext uri="{FF2B5EF4-FFF2-40B4-BE49-F238E27FC236}">
                <a16:creationId xmlns:a16="http://schemas.microsoft.com/office/drawing/2014/main" id="{B196D1B9-2F6C-A03C-889E-3527AC312B0E}"/>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000" b="1">
                <a:solidFill>
                  <a:schemeClr val="tx1"/>
                </a:solidFill>
                <a:latin typeface="Arial" panose="020B0604020202020204" pitchFamily="34" charset="0"/>
              </a:defRPr>
            </a:lvl1pPr>
            <a:lvl2pPr marL="709613" indent="-273050" defTabSz="911225">
              <a:defRPr sz="2000" b="1">
                <a:solidFill>
                  <a:schemeClr val="tx1"/>
                </a:solidFill>
                <a:latin typeface="Arial" panose="020B0604020202020204" pitchFamily="34" charset="0"/>
              </a:defRPr>
            </a:lvl2pPr>
            <a:lvl3pPr marL="1093788" indent="-217488" defTabSz="911225">
              <a:defRPr sz="2000" b="1">
                <a:solidFill>
                  <a:schemeClr val="tx1"/>
                </a:solidFill>
                <a:latin typeface="Arial" panose="020B0604020202020204" pitchFamily="34" charset="0"/>
              </a:defRPr>
            </a:lvl3pPr>
            <a:lvl4pPr marL="1530350" indent="-217488" defTabSz="911225">
              <a:defRPr sz="2000" b="1">
                <a:solidFill>
                  <a:schemeClr val="tx1"/>
                </a:solidFill>
                <a:latin typeface="Arial" panose="020B0604020202020204" pitchFamily="34" charset="0"/>
              </a:defRPr>
            </a:lvl4pPr>
            <a:lvl5pPr marL="1968500" indent="-217488" defTabSz="911225">
              <a:defRPr sz="2000" b="1">
                <a:solidFill>
                  <a:schemeClr val="tx1"/>
                </a:solidFill>
                <a:latin typeface="Arial" panose="020B0604020202020204" pitchFamily="34" charset="0"/>
              </a:defRPr>
            </a:lvl5pPr>
            <a:lvl6pPr marL="2425700" indent="-217488" defTabSz="911225" eaLnBrk="0" fontAlgn="base" hangingPunct="0">
              <a:spcBef>
                <a:spcPct val="0"/>
              </a:spcBef>
              <a:spcAft>
                <a:spcPct val="0"/>
              </a:spcAft>
              <a:defRPr sz="2000" b="1">
                <a:solidFill>
                  <a:schemeClr val="tx1"/>
                </a:solidFill>
                <a:latin typeface="Arial" panose="020B0604020202020204" pitchFamily="34" charset="0"/>
              </a:defRPr>
            </a:lvl6pPr>
            <a:lvl7pPr marL="2882900" indent="-217488" defTabSz="911225" eaLnBrk="0" fontAlgn="base" hangingPunct="0">
              <a:spcBef>
                <a:spcPct val="0"/>
              </a:spcBef>
              <a:spcAft>
                <a:spcPct val="0"/>
              </a:spcAft>
              <a:defRPr sz="2000" b="1">
                <a:solidFill>
                  <a:schemeClr val="tx1"/>
                </a:solidFill>
                <a:latin typeface="Arial" panose="020B0604020202020204" pitchFamily="34" charset="0"/>
              </a:defRPr>
            </a:lvl7pPr>
            <a:lvl8pPr marL="3340100" indent="-217488" defTabSz="911225" eaLnBrk="0" fontAlgn="base" hangingPunct="0">
              <a:spcBef>
                <a:spcPct val="0"/>
              </a:spcBef>
              <a:spcAft>
                <a:spcPct val="0"/>
              </a:spcAft>
              <a:defRPr sz="2000" b="1">
                <a:solidFill>
                  <a:schemeClr val="tx1"/>
                </a:solidFill>
                <a:latin typeface="Arial" panose="020B0604020202020204" pitchFamily="34" charset="0"/>
              </a:defRPr>
            </a:lvl8pPr>
            <a:lvl9pPr marL="3797300" indent="-217488" defTabSz="911225" eaLnBrk="0" fontAlgn="base" hangingPunct="0">
              <a:spcBef>
                <a:spcPct val="0"/>
              </a:spcBef>
              <a:spcAft>
                <a:spcPct val="0"/>
              </a:spcAft>
              <a:defRPr sz="2000" b="1">
                <a:solidFill>
                  <a:schemeClr val="tx1"/>
                </a:solidFill>
                <a:latin typeface="Arial" panose="020B0604020202020204" pitchFamily="34" charset="0"/>
              </a:defRPr>
            </a:lvl9pPr>
          </a:lstStyle>
          <a:p>
            <a:r>
              <a:rPr lang="en-GB" altLang="en-US" sz="1100" b="0">
                <a:latin typeface="Times New Roman" panose="02020603050405020304" pitchFamily="18" charset="0"/>
              </a:rPr>
              <a:t>Visakhapatnam Branch of SIRC of ICAI                                                   GST on Real Estate, Works Contract &amp; Construction Services</a:t>
            </a:r>
            <a:endParaRPr lang="en-US" altLang="en-US" sz="1100" b="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Образ слайда 1">
            <a:extLst>
              <a:ext uri="{FF2B5EF4-FFF2-40B4-BE49-F238E27FC236}">
                <a16:creationId xmlns:a16="http://schemas.microsoft.com/office/drawing/2014/main" id="{4E102CB0-0E55-ADB1-0443-AF2F98AED0C7}"/>
              </a:ext>
            </a:extLst>
          </p:cNvPr>
          <p:cNvSpPr>
            <a:spLocks noGrp="1" noRot="1" noChangeAspect="1" noChangeArrowheads="1" noTextEdit="1"/>
          </p:cNvSpPr>
          <p:nvPr>
            <p:ph type="sldImg"/>
          </p:nvPr>
        </p:nvSpPr>
        <p:spPr>
          <a:xfrm>
            <a:off x="1208088" y="644525"/>
            <a:ext cx="4645025" cy="3216275"/>
          </a:xfrm>
          <a:ln/>
        </p:spPr>
      </p:sp>
      <p:sp>
        <p:nvSpPr>
          <p:cNvPr id="161794" name="Заметки 2">
            <a:extLst>
              <a:ext uri="{FF2B5EF4-FFF2-40B4-BE49-F238E27FC236}">
                <a16:creationId xmlns:a16="http://schemas.microsoft.com/office/drawing/2014/main" id="{DE770E54-4C67-83BC-4580-4C65F51BDF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p>
        </p:txBody>
      </p:sp>
      <p:sp>
        <p:nvSpPr>
          <p:cNvPr id="161795" name="Номер слайда 3">
            <a:extLst>
              <a:ext uri="{FF2B5EF4-FFF2-40B4-BE49-F238E27FC236}">
                <a16:creationId xmlns:a16="http://schemas.microsoft.com/office/drawing/2014/main" id="{18F49730-0F18-7463-5735-CD86D98B351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b="1">
                <a:solidFill>
                  <a:schemeClr val="tx1"/>
                </a:solidFill>
                <a:latin typeface="Arial" panose="020B0604020202020204" pitchFamily="34" charset="0"/>
              </a:defRPr>
            </a:lvl1pPr>
            <a:lvl2pPr marL="714375" indent="-274638" defTabSz="915988">
              <a:defRPr sz="2000" b="1">
                <a:solidFill>
                  <a:schemeClr val="tx1"/>
                </a:solidFill>
                <a:latin typeface="Arial" panose="020B0604020202020204" pitchFamily="34" charset="0"/>
              </a:defRPr>
            </a:lvl2pPr>
            <a:lvl3pPr marL="1100138" indent="-219075" defTabSz="915988">
              <a:defRPr sz="2000" b="1">
                <a:solidFill>
                  <a:schemeClr val="tx1"/>
                </a:solidFill>
                <a:latin typeface="Arial" panose="020B0604020202020204" pitchFamily="34" charset="0"/>
              </a:defRPr>
            </a:lvl3pPr>
            <a:lvl4pPr marL="1541463" indent="-219075" defTabSz="915988">
              <a:defRPr sz="2000" b="1">
                <a:solidFill>
                  <a:schemeClr val="tx1"/>
                </a:solidFill>
                <a:latin typeface="Arial" panose="020B0604020202020204" pitchFamily="34" charset="0"/>
              </a:defRPr>
            </a:lvl4pPr>
            <a:lvl5pPr marL="1981200" indent="-219075" defTabSz="915988">
              <a:defRPr sz="2000" b="1">
                <a:solidFill>
                  <a:schemeClr val="tx1"/>
                </a:solidFill>
                <a:latin typeface="Arial" panose="020B0604020202020204" pitchFamily="34" charset="0"/>
              </a:defRPr>
            </a:lvl5pPr>
            <a:lvl6pPr marL="2438400" indent="-219075" defTabSz="915988" eaLnBrk="0" fontAlgn="base" hangingPunct="0">
              <a:spcBef>
                <a:spcPct val="0"/>
              </a:spcBef>
              <a:spcAft>
                <a:spcPct val="0"/>
              </a:spcAft>
              <a:defRPr sz="2000" b="1">
                <a:solidFill>
                  <a:schemeClr val="tx1"/>
                </a:solidFill>
                <a:latin typeface="Arial" panose="020B0604020202020204" pitchFamily="34" charset="0"/>
              </a:defRPr>
            </a:lvl6pPr>
            <a:lvl7pPr marL="2895600" indent="-219075" defTabSz="915988" eaLnBrk="0" fontAlgn="base" hangingPunct="0">
              <a:spcBef>
                <a:spcPct val="0"/>
              </a:spcBef>
              <a:spcAft>
                <a:spcPct val="0"/>
              </a:spcAft>
              <a:defRPr sz="2000" b="1">
                <a:solidFill>
                  <a:schemeClr val="tx1"/>
                </a:solidFill>
                <a:latin typeface="Arial" panose="020B0604020202020204" pitchFamily="34" charset="0"/>
              </a:defRPr>
            </a:lvl7pPr>
            <a:lvl8pPr marL="3352800" indent="-219075" defTabSz="915988" eaLnBrk="0" fontAlgn="base" hangingPunct="0">
              <a:spcBef>
                <a:spcPct val="0"/>
              </a:spcBef>
              <a:spcAft>
                <a:spcPct val="0"/>
              </a:spcAft>
              <a:defRPr sz="2000" b="1">
                <a:solidFill>
                  <a:schemeClr val="tx1"/>
                </a:solidFill>
                <a:latin typeface="Arial" panose="020B0604020202020204" pitchFamily="34" charset="0"/>
              </a:defRPr>
            </a:lvl8pPr>
            <a:lvl9pPr marL="3810000" indent="-219075" defTabSz="915988" eaLnBrk="0" fontAlgn="base" hangingPunct="0">
              <a:spcBef>
                <a:spcPct val="0"/>
              </a:spcBef>
              <a:spcAft>
                <a:spcPct val="0"/>
              </a:spcAft>
              <a:defRPr sz="2000" b="1">
                <a:solidFill>
                  <a:schemeClr val="tx1"/>
                </a:solidFill>
                <a:latin typeface="Arial" panose="020B0604020202020204" pitchFamily="34" charset="0"/>
              </a:defRPr>
            </a:lvl9pPr>
          </a:lstStyle>
          <a:p>
            <a:fld id="{6E7533DA-1003-0844-987E-D055F00358E0}" type="slidenum">
              <a:rPr lang="ru-RU" altLang="en-US" sz="1200" b="0" smtClean="0">
                <a:latin typeface="Times New Roman" panose="02020603050405020304" pitchFamily="18" charset="0"/>
              </a:rPr>
              <a:pPr/>
              <a:t>11</a:t>
            </a:fld>
            <a:endParaRPr lang="ru-RU" altLang="en-US" sz="1200" b="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a:extLst>
              <a:ext uri="{FF2B5EF4-FFF2-40B4-BE49-F238E27FC236}">
                <a16:creationId xmlns:a16="http://schemas.microsoft.com/office/drawing/2014/main" id="{7378F200-AF25-E269-829A-4D05EC48F842}"/>
              </a:ext>
            </a:extLst>
          </p:cNvPr>
          <p:cNvSpPr>
            <a:spLocks noGrp="1" noChangeArrowheads="1"/>
          </p:cNvSpPr>
          <p:nvPr>
            <p:ph type="sldNum" sz="quarter" idx="10"/>
          </p:nvPr>
        </p:nvSpPr>
        <p:spPr/>
        <p:txBody>
          <a:bodyPr/>
          <a:lstStyle>
            <a:lvl1pPr>
              <a:defRPr/>
            </a:lvl1pPr>
          </a:lstStyle>
          <a:p>
            <a:pPr>
              <a:defRPr/>
            </a:pPr>
            <a:fld id="{407F9E06-5253-A246-AB96-6B269D8D78C4}" type="slidenum">
              <a:rPr lang="en-US" altLang="en-US"/>
              <a:pPr>
                <a:defRPr/>
              </a:pPr>
              <a:t>‹#›</a:t>
            </a:fld>
            <a:endParaRPr lang="en-US" altLang="en-US"/>
          </a:p>
        </p:txBody>
      </p:sp>
    </p:spTree>
    <p:extLst>
      <p:ext uri="{BB962C8B-B14F-4D97-AF65-F5344CB8AC3E}">
        <p14:creationId xmlns:p14="http://schemas.microsoft.com/office/powerpoint/2010/main" val="364264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98C4C27C-1900-83B2-FF23-DB0F6062A2EC}"/>
              </a:ext>
            </a:extLst>
          </p:cNvPr>
          <p:cNvSpPr>
            <a:spLocks noGrp="1" noChangeArrowheads="1"/>
          </p:cNvSpPr>
          <p:nvPr>
            <p:ph type="dt" sz="half" idx="10"/>
          </p:nvPr>
        </p:nvSpPr>
        <p:spPr/>
        <p:txBody>
          <a:bodyPr/>
          <a:lstStyle>
            <a:lvl1pPr>
              <a:defRPr/>
            </a:lvl1pPr>
          </a:lstStyle>
          <a:p>
            <a:pPr>
              <a:defRPr/>
            </a:pPr>
            <a:fld id="{509D8BA4-20F7-A74F-9568-331FC75134DA}"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1526D806-5AAC-727E-42B7-A196FEF4B02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D264CB0E-B5ED-03FF-53C1-B1FC3E13F7A2}"/>
              </a:ext>
            </a:extLst>
          </p:cNvPr>
          <p:cNvSpPr>
            <a:spLocks noGrp="1" noChangeArrowheads="1"/>
          </p:cNvSpPr>
          <p:nvPr>
            <p:ph type="sldNum" sz="quarter" idx="12"/>
          </p:nvPr>
        </p:nvSpPr>
        <p:spPr/>
        <p:txBody>
          <a:bodyPr/>
          <a:lstStyle>
            <a:lvl1pPr>
              <a:defRPr/>
            </a:lvl1pPr>
          </a:lstStyle>
          <a:p>
            <a:pPr>
              <a:defRPr/>
            </a:pPr>
            <a:fld id="{56C845E1-FB8F-254E-888E-7CD8A4ADC963}" type="slidenum">
              <a:rPr lang="en-US" altLang="en-US"/>
              <a:pPr>
                <a:defRPr/>
              </a:pPr>
              <a:t>‹#›</a:t>
            </a:fld>
            <a:endParaRPr lang="en-US" altLang="en-US"/>
          </a:p>
        </p:txBody>
      </p:sp>
    </p:spTree>
    <p:extLst>
      <p:ext uri="{BB962C8B-B14F-4D97-AF65-F5344CB8AC3E}">
        <p14:creationId xmlns:p14="http://schemas.microsoft.com/office/powerpoint/2010/main" val="33670379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59B4ABA5-179B-A8C8-6727-EECE82846771}"/>
              </a:ext>
            </a:extLst>
          </p:cNvPr>
          <p:cNvSpPr>
            <a:spLocks noGrp="1" noChangeArrowheads="1"/>
          </p:cNvSpPr>
          <p:nvPr>
            <p:ph type="dt" sz="half" idx="10"/>
          </p:nvPr>
        </p:nvSpPr>
        <p:spPr/>
        <p:txBody>
          <a:bodyPr/>
          <a:lstStyle>
            <a:lvl1pPr>
              <a:defRPr/>
            </a:lvl1pPr>
          </a:lstStyle>
          <a:p>
            <a:pPr>
              <a:defRPr/>
            </a:pPr>
            <a:fld id="{601B24FD-633F-EC42-B544-83BADC50A717}"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FE02124A-C3D0-444B-B9ED-A52E1E0157C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490B8F8D-9DBF-D06E-6569-9059FA15C234}"/>
              </a:ext>
            </a:extLst>
          </p:cNvPr>
          <p:cNvSpPr>
            <a:spLocks noGrp="1" noChangeArrowheads="1"/>
          </p:cNvSpPr>
          <p:nvPr>
            <p:ph type="sldNum" sz="quarter" idx="12"/>
          </p:nvPr>
        </p:nvSpPr>
        <p:spPr/>
        <p:txBody>
          <a:bodyPr/>
          <a:lstStyle>
            <a:lvl1pPr>
              <a:defRPr/>
            </a:lvl1pPr>
          </a:lstStyle>
          <a:p>
            <a:pPr>
              <a:defRPr/>
            </a:pPr>
            <a:fld id="{3F876C9A-8BA8-284D-B500-EE4292A08B89}" type="slidenum">
              <a:rPr lang="en-US" altLang="en-US"/>
              <a:pPr>
                <a:defRPr/>
              </a:pPr>
              <a:t>‹#›</a:t>
            </a:fld>
            <a:endParaRPr lang="en-US" altLang="en-US"/>
          </a:p>
        </p:txBody>
      </p:sp>
    </p:spTree>
    <p:extLst>
      <p:ext uri="{BB962C8B-B14F-4D97-AF65-F5344CB8AC3E}">
        <p14:creationId xmlns:p14="http://schemas.microsoft.com/office/powerpoint/2010/main" val="3056318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CF0499CA-B687-2989-F77A-86D23A165019}"/>
              </a:ext>
            </a:extLst>
          </p:cNvPr>
          <p:cNvSpPr>
            <a:spLocks noGrp="1" noChangeArrowheads="1"/>
          </p:cNvSpPr>
          <p:nvPr>
            <p:ph type="dt" sz="half" idx="10"/>
          </p:nvPr>
        </p:nvSpPr>
        <p:spPr/>
        <p:txBody>
          <a:bodyPr/>
          <a:lstStyle>
            <a:lvl1pPr>
              <a:defRPr/>
            </a:lvl1pPr>
          </a:lstStyle>
          <a:p>
            <a:pPr>
              <a:defRPr/>
            </a:pPr>
            <a:fld id="{06C0AFA9-FB94-864A-86F2-117B5CDB361D}"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3082B231-E2BD-90C9-F684-8E81FE0F3C7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0A5D2729-EF40-1AF3-89AA-65D9A01F1102}"/>
              </a:ext>
            </a:extLst>
          </p:cNvPr>
          <p:cNvSpPr>
            <a:spLocks noGrp="1" noChangeArrowheads="1"/>
          </p:cNvSpPr>
          <p:nvPr>
            <p:ph type="sldNum" sz="quarter" idx="12"/>
          </p:nvPr>
        </p:nvSpPr>
        <p:spPr/>
        <p:txBody>
          <a:bodyPr/>
          <a:lstStyle>
            <a:lvl1pPr>
              <a:defRPr/>
            </a:lvl1pPr>
          </a:lstStyle>
          <a:p>
            <a:pPr>
              <a:defRPr/>
            </a:pPr>
            <a:fld id="{55F37C88-4487-6147-AF0C-99C1246D6FA6}" type="slidenum">
              <a:rPr lang="en-US" altLang="en-US"/>
              <a:pPr>
                <a:defRPr/>
              </a:pPr>
              <a:t>‹#›</a:t>
            </a:fld>
            <a:endParaRPr lang="en-US" altLang="en-US"/>
          </a:p>
        </p:txBody>
      </p:sp>
    </p:spTree>
    <p:extLst>
      <p:ext uri="{BB962C8B-B14F-4D97-AF65-F5344CB8AC3E}">
        <p14:creationId xmlns:p14="http://schemas.microsoft.com/office/powerpoint/2010/main" val="40548512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Main_1">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3F1D58CD-DB9F-678E-2B47-199A4249E6F0}"/>
              </a:ext>
            </a:extLst>
          </p:cNvPr>
          <p:cNvSpPr txBox="1">
            <a:spLocks/>
          </p:cNvSpPr>
          <p:nvPr userDrawn="1"/>
        </p:nvSpPr>
        <p:spPr>
          <a:xfrm>
            <a:off x="8901113" y="6326188"/>
            <a:ext cx="1012825" cy="409575"/>
          </a:xfrm>
          <a:prstGeom prst="rect">
            <a:avLst/>
          </a:prstGeom>
        </p:spPr>
        <p:txBody>
          <a:bodyPr rIns="175477" anchor="ctr"/>
          <a:lstStyle>
            <a:lvl1pPr defTabSz="989013">
              <a:defRPr sz="2000" b="1">
                <a:solidFill>
                  <a:schemeClr val="tx1"/>
                </a:solidFill>
                <a:latin typeface="Arial" panose="020B0604020202020204" pitchFamily="34" charset="0"/>
              </a:defRPr>
            </a:lvl1pPr>
            <a:lvl2pPr marL="742950" indent="-285750" defTabSz="989013">
              <a:defRPr sz="2000" b="1">
                <a:solidFill>
                  <a:schemeClr val="tx1"/>
                </a:solidFill>
                <a:latin typeface="Arial" panose="020B0604020202020204" pitchFamily="34" charset="0"/>
              </a:defRPr>
            </a:lvl2pPr>
            <a:lvl3pPr marL="1143000" indent="-228600" defTabSz="989013">
              <a:defRPr sz="2000" b="1">
                <a:solidFill>
                  <a:schemeClr val="tx1"/>
                </a:solidFill>
                <a:latin typeface="Arial" panose="020B0604020202020204" pitchFamily="34" charset="0"/>
              </a:defRPr>
            </a:lvl3pPr>
            <a:lvl4pPr marL="1600200" indent="-228600" defTabSz="989013">
              <a:defRPr sz="2000" b="1">
                <a:solidFill>
                  <a:schemeClr val="tx1"/>
                </a:solidFill>
                <a:latin typeface="Arial" panose="020B0604020202020204" pitchFamily="34" charset="0"/>
              </a:defRPr>
            </a:lvl4pPr>
            <a:lvl5pPr marL="2057400" indent="-228600" defTabSz="989013">
              <a:defRPr sz="2000"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lnSpc>
                <a:spcPct val="150000"/>
              </a:lnSpc>
              <a:spcBef>
                <a:spcPts val="350"/>
              </a:spcBef>
              <a:defRPr/>
            </a:pPr>
            <a:fld id="{2B3442D2-7391-7144-99B2-E4E678788F51}" type="slidenum">
              <a:rPr lang="ru-RU" altLang="en-US" sz="1300" smtClean="0">
                <a:solidFill>
                  <a:srgbClr val="3399FF"/>
                </a:solidFill>
                <a:latin typeface="Tahoma" panose="020B0604030504040204" pitchFamily="34" charset="0"/>
                <a:cs typeface="Tahoma" panose="020B0604030504040204" pitchFamily="34" charset="0"/>
              </a:rPr>
              <a:pPr algn="r" eaLnBrk="1" hangingPunct="1">
                <a:lnSpc>
                  <a:spcPct val="150000"/>
                </a:lnSpc>
                <a:spcBef>
                  <a:spcPts val="350"/>
                </a:spcBef>
                <a:defRPr/>
              </a:pPr>
              <a:t>‹#›</a:t>
            </a:fld>
            <a:endParaRPr lang="ru-RU" altLang="en-US" sz="1300">
              <a:solidFill>
                <a:srgbClr val="3399FF"/>
              </a:solidFill>
              <a:latin typeface="Tahoma" panose="020B0604030504040204" pitchFamily="34" charset="0"/>
              <a:cs typeface="Tahoma" panose="020B0604030504040204" pitchFamily="34" charset="0"/>
            </a:endParaRPr>
          </a:p>
        </p:txBody>
      </p:sp>
      <p:sp>
        <p:nvSpPr>
          <p:cNvPr id="18" name="Текст 3"/>
          <p:cNvSpPr>
            <a:spLocks noGrp="1"/>
          </p:cNvSpPr>
          <p:nvPr>
            <p:ph type="body" sz="quarter" idx="21"/>
          </p:nvPr>
        </p:nvSpPr>
        <p:spPr>
          <a:xfrm>
            <a:off x="741080" y="1737008"/>
            <a:ext cx="8394590" cy="2951986"/>
          </a:xfrm>
          <a:prstGeom prst="rect">
            <a:avLst/>
          </a:prstGeom>
        </p:spPr>
        <p:txBody>
          <a:bodyPr/>
          <a:lstStyle>
            <a:lvl1pPr algn="ctr">
              <a:lnSpc>
                <a:spcPct val="120000"/>
              </a:lnSpc>
              <a:spcBef>
                <a:spcPts val="517"/>
              </a:spcBef>
              <a:defRPr lang="en-US" sz="1137" b="0" i="0" baseline="0" dirty="0">
                <a:solidFill>
                  <a:schemeClr val="tx2"/>
                </a:solidFill>
                <a:latin typeface="Tahoma" charset="0"/>
                <a:ea typeface="Tahoma" charset="0"/>
                <a:cs typeface="Tahoma" charset="0"/>
              </a:defRPr>
            </a:lvl1pPr>
          </a:lstStyle>
          <a:p>
            <a:pPr lvl="0"/>
            <a:r>
              <a:rPr lang="en-US"/>
              <a:t>Edit Master text styles</a:t>
            </a:r>
          </a:p>
        </p:txBody>
      </p:sp>
      <p:sp>
        <p:nvSpPr>
          <p:cNvPr id="3" name="Title 2"/>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3255994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3B689A1-4B04-BA8B-8E36-04A808879A75}"/>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5" name="Footer Placeholder 4">
            <a:extLst>
              <a:ext uri="{FF2B5EF4-FFF2-40B4-BE49-F238E27FC236}">
                <a16:creationId xmlns:a16="http://schemas.microsoft.com/office/drawing/2014/main" id="{AE4C49BD-1D31-2382-4737-C5BE2B134A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836398-0CAD-6FE8-FE95-79DA459AACCA}"/>
              </a:ext>
            </a:extLst>
          </p:cNvPr>
          <p:cNvSpPr>
            <a:spLocks noGrp="1"/>
          </p:cNvSpPr>
          <p:nvPr>
            <p:ph type="sldNum" sz="quarter" idx="12"/>
          </p:nvPr>
        </p:nvSpPr>
        <p:spPr/>
        <p:txBody>
          <a:bodyPr/>
          <a:lstStyle>
            <a:lvl1pPr>
              <a:defRPr/>
            </a:lvl1pPr>
          </a:lstStyle>
          <a:p>
            <a:pPr>
              <a:defRPr/>
            </a:pPr>
            <a:fld id="{6FC3DAC2-4C7A-184D-B86E-2DA7339385F4}" type="slidenum">
              <a:rPr lang="en-US"/>
              <a:pPr>
                <a:defRPr/>
              </a:pPr>
              <a:t>‹#›</a:t>
            </a:fld>
            <a:endParaRPr lang="en-US"/>
          </a:p>
        </p:txBody>
      </p:sp>
    </p:spTree>
    <p:extLst>
      <p:ext uri="{BB962C8B-B14F-4D97-AF65-F5344CB8AC3E}">
        <p14:creationId xmlns:p14="http://schemas.microsoft.com/office/powerpoint/2010/main" val="983505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1CA407-1B8F-0B9A-AEE8-1B29477D3587}"/>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5" name="Footer Placeholder 4">
            <a:extLst>
              <a:ext uri="{FF2B5EF4-FFF2-40B4-BE49-F238E27FC236}">
                <a16:creationId xmlns:a16="http://schemas.microsoft.com/office/drawing/2014/main" id="{73820752-F438-EA2F-5C91-3882CB4132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BFDC3B-6063-20C8-B4DA-627ACFBCF1FB}"/>
              </a:ext>
            </a:extLst>
          </p:cNvPr>
          <p:cNvSpPr>
            <a:spLocks noGrp="1"/>
          </p:cNvSpPr>
          <p:nvPr>
            <p:ph type="sldNum" sz="quarter" idx="12"/>
          </p:nvPr>
        </p:nvSpPr>
        <p:spPr/>
        <p:txBody>
          <a:bodyPr/>
          <a:lstStyle>
            <a:lvl1pPr>
              <a:defRPr/>
            </a:lvl1pPr>
          </a:lstStyle>
          <a:p>
            <a:pPr>
              <a:defRPr/>
            </a:pPr>
            <a:fld id="{C36E1B54-A70A-5A4E-930B-CDBECDEB1A17}" type="slidenum">
              <a:rPr lang="en-US"/>
              <a:pPr>
                <a:defRPr/>
              </a:pPr>
              <a:t>‹#›</a:t>
            </a:fld>
            <a:endParaRPr lang="en-US"/>
          </a:p>
        </p:txBody>
      </p:sp>
    </p:spTree>
    <p:extLst>
      <p:ext uri="{BB962C8B-B14F-4D97-AF65-F5344CB8AC3E}">
        <p14:creationId xmlns:p14="http://schemas.microsoft.com/office/powerpoint/2010/main" val="3456659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6275" y="1709738"/>
            <a:ext cx="8543925"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A8CA09-99D7-F4C3-0C70-0D6944C6412F}"/>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5" name="Footer Placeholder 4">
            <a:extLst>
              <a:ext uri="{FF2B5EF4-FFF2-40B4-BE49-F238E27FC236}">
                <a16:creationId xmlns:a16="http://schemas.microsoft.com/office/drawing/2014/main" id="{31A3C9A0-CB24-1DDD-AD51-768BC33B7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340DD5-ADB4-20F9-C66F-251A7E99D90A}"/>
              </a:ext>
            </a:extLst>
          </p:cNvPr>
          <p:cNvSpPr>
            <a:spLocks noGrp="1"/>
          </p:cNvSpPr>
          <p:nvPr>
            <p:ph type="sldNum" sz="quarter" idx="12"/>
          </p:nvPr>
        </p:nvSpPr>
        <p:spPr/>
        <p:txBody>
          <a:bodyPr/>
          <a:lstStyle>
            <a:lvl1pPr>
              <a:defRPr/>
            </a:lvl1pPr>
          </a:lstStyle>
          <a:p>
            <a:pPr>
              <a:defRPr/>
            </a:pPr>
            <a:fld id="{B6D3E8E4-685B-F444-98BA-9CF942F080D3}" type="slidenum">
              <a:rPr lang="en-US"/>
              <a:pPr>
                <a:defRPr/>
              </a:pPr>
              <a:t>‹#›</a:t>
            </a:fld>
            <a:endParaRPr lang="en-US"/>
          </a:p>
        </p:txBody>
      </p:sp>
    </p:spTree>
    <p:extLst>
      <p:ext uri="{BB962C8B-B14F-4D97-AF65-F5344CB8AC3E}">
        <p14:creationId xmlns:p14="http://schemas.microsoft.com/office/powerpoint/2010/main" val="18669717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1038" y="1825625"/>
            <a:ext cx="419576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29200" y="1825625"/>
            <a:ext cx="419576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AA13C76-705F-EF4E-11A0-A5FE5F196E19}"/>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6" name="Footer Placeholder 4">
            <a:extLst>
              <a:ext uri="{FF2B5EF4-FFF2-40B4-BE49-F238E27FC236}">
                <a16:creationId xmlns:a16="http://schemas.microsoft.com/office/drawing/2014/main" id="{EC9BB312-97B4-B19D-45C2-DF658C0D42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7190E4-6111-AAEE-ED59-2AFF64E46C32}"/>
              </a:ext>
            </a:extLst>
          </p:cNvPr>
          <p:cNvSpPr>
            <a:spLocks noGrp="1"/>
          </p:cNvSpPr>
          <p:nvPr>
            <p:ph type="sldNum" sz="quarter" idx="12"/>
          </p:nvPr>
        </p:nvSpPr>
        <p:spPr/>
        <p:txBody>
          <a:bodyPr/>
          <a:lstStyle>
            <a:lvl1pPr>
              <a:defRPr/>
            </a:lvl1pPr>
          </a:lstStyle>
          <a:p>
            <a:pPr>
              <a:defRPr/>
            </a:pPr>
            <a:fld id="{8D8A3162-BD6F-8F4C-BF6C-88FD7751F3EF}" type="slidenum">
              <a:rPr lang="en-US"/>
              <a:pPr>
                <a:defRPr/>
              </a:pPr>
              <a:t>‹#›</a:t>
            </a:fld>
            <a:endParaRPr lang="en-US"/>
          </a:p>
        </p:txBody>
      </p:sp>
    </p:spTree>
    <p:extLst>
      <p:ext uri="{BB962C8B-B14F-4D97-AF65-F5344CB8AC3E}">
        <p14:creationId xmlns:p14="http://schemas.microsoft.com/office/powerpoint/2010/main" val="36999636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625" y="365125"/>
            <a:ext cx="8543925"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625" y="2505075"/>
            <a:ext cx="419100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6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573FA077-A204-A912-8A5A-7ACC72DCFEA2}"/>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8" name="Footer Placeholder 4">
            <a:extLst>
              <a:ext uri="{FF2B5EF4-FFF2-40B4-BE49-F238E27FC236}">
                <a16:creationId xmlns:a16="http://schemas.microsoft.com/office/drawing/2014/main" id="{07014B98-E259-ED65-80D9-29C66849F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4166BAF-AFF7-8DE4-AEE1-5609C8D7DE20}"/>
              </a:ext>
            </a:extLst>
          </p:cNvPr>
          <p:cNvSpPr>
            <a:spLocks noGrp="1"/>
          </p:cNvSpPr>
          <p:nvPr>
            <p:ph type="sldNum" sz="quarter" idx="12"/>
          </p:nvPr>
        </p:nvSpPr>
        <p:spPr/>
        <p:txBody>
          <a:bodyPr/>
          <a:lstStyle>
            <a:lvl1pPr>
              <a:defRPr/>
            </a:lvl1pPr>
          </a:lstStyle>
          <a:p>
            <a:pPr>
              <a:defRPr/>
            </a:pPr>
            <a:fld id="{59269438-B4DE-1F4F-9DDD-C5153A39FA06}" type="slidenum">
              <a:rPr lang="en-US"/>
              <a:pPr>
                <a:defRPr/>
              </a:pPr>
              <a:t>‹#›</a:t>
            </a:fld>
            <a:endParaRPr lang="en-US"/>
          </a:p>
        </p:txBody>
      </p:sp>
    </p:spTree>
    <p:extLst>
      <p:ext uri="{BB962C8B-B14F-4D97-AF65-F5344CB8AC3E}">
        <p14:creationId xmlns:p14="http://schemas.microsoft.com/office/powerpoint/2010/main" val="966474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99DE0C7E-EB06-830A-5D15-02EE170E9301}"/>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4" name="Footer Placeholder 4">
            <a:extLst>
              <a:ext uri="{FF2B5EF4-FFF2-40B4-BE49-F238E27FC236}">
                <a16:creationId xmlns:a16="http://schemas.microsoft.com/office/drawing/2014/main" id="{3DB10AAF-9E97-6FA3-7BCF-477C9436D6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93F350-31BE-9E27-258E-CEC63C652693}"/>
              </a:ext>
            </a:extLst>
          </p:cNvPr>
          <p:cNvSpPr>
            <a:spLocks noGrp="1"/>
          </p:cNvSpPr>
          <p:nvPr>
            <p:ph type="sldNum" sz="quarter" idx="12"/>
          </p:nvPr>
        </p:nvSpPr>
        <p:spPr/>
        <p:txBody>
          <a:bodyPr/>
          <a:lstStyle>
            <a:lvl1pPr>
              <a:defRPr/>
            </a:lvl1pPr>
          </a:lstStyle>
          <a:p>
            <a:pPr>
              <a:defRPr/>
            </a:pPr>
            <a:fld id="{18FC1D41-2C44-4F46-92CA-EC193A4C7E97}" type="slidenum">
              <a:rPr lang="en-US"/>
              <a:pPr>
                <a:defRPr/>
              </a:pPr>
              <a:t>‹#›</a:t>
            </a:fld>
            <a:endParaRPr lang="en-US"/>
          </a:p>
        </p:txBody>
      </p:sp>
    </p:spTree>
    <p:extLst>
      <p:ext uri="{BB962C8B-B14F-4D97-AF65-F5344CB8AC3E}">
        <p14:creationId xmlns:p14="http://schemas.microsoft.com/office/powerpoint/2010/main" val="2125641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6E99D45-F485-A114-E673-CCDA927D84A7}"/>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3" name="Footer Placeholder 4">
            <a:extLst>
              <a:ext uri="{FF2B5EF4-FFF2-40B4-BE49-F238E27FC236}">
                <a16:creationId xmlns:a16="http://schemas.microsoft.com/office/drawing/2014/main" id="{F36BD744-E998-5D76-C950-91FC87414BC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BDF94FF-A302-85B3-1A6B-906F60905566}"/>
              </a:ext>
            </a:extLst>
          </p:cNvPr>
          <p:cNvSpPr>
            <a:spLocks noGrp="1"/>
          </p:cNvSpPr>
          <p:nvPr>
            <p:ph type="sldNum" sz="quarter" idx="12"/>
          </p:nvPr>
        </p:nvSpPr>
        <p:spPr/>
        <p:txBody>
          <a:bodyPr/>
          <a:lstStyle>
            <a:lvl1pPr>
              <a:defRPr/>
            </a:lvl1pPr>
          </a:lstStyle>
          <a:p>
            <a:pPr>
              <a:defRPr/>
            </a:pPr>
            <a:fld id="{479BE2A8-3DE1-644E-A719-1B52D49026C7}" type="slidenum">
              <a:rPr lang="en-US"/>
              <a:pPr>
                <a:defRPr/>
              </a:pPr>
              <a:t>‹#›</a:t>
            </a:fld>
            <a:endParaRPr lang="en-US"/>
          </a:p>
        </p:txBody>
      </p:sp>
    </p:spTree>
    <p:extLst>
      <p:ext uri="{BB962C8B-B14F-4D97-AF65-F5344CB8AC3E}">
        <p14:creationId xmlns:p14="http://schemas.microsoft.com/office/powerpoint/2010/main" val="798023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68AD3E9C-A7DE-CE09-34F3-D6148BC9091B}"/>
              </a:ext>
            </a:extLst>
          </p:cNvPr>
          <p:cNvSpPr>
            <a:spLocks noGrp="1" noChangeArrowheads="1"/>
          </p:cNvSpPr>
          <p:nvPr>
            <p:ph type="dt" sz="half" idx="10"/>
          </p:nvPr>
        </p:nvSpPr>
        <p:spPr/>
        <p:txBody>
          <a:bodyPr/>
          <a:lstStyle>
            <a:lvl1pPr>
              <a:defRPr/>
            </a:lvl1pPr>
          </a:lstStyle>
          <a:p>
            <a:pPr>
              <a:defRPr/>
            </a:pPr>
            <a:fld id="{DDF9D5CB-6C89-6441-8B1B-CF42B93DDD67}"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4C43B783-728E-8B9D-1614-6F0C4428055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CEA092DE-1681-DB08-4A28-8958A2BC4CEA}"/>
              </a:ext>
            </a:extLst>
          </p:cNvPr>
          <p:cNvSpPr>
            <a:spLocks noGrp="1" noChangeArrowheads="1"/>
          </p:cNvSpPr>
          <p:nvPr>
            <p:ph type="sldNum" sz="quarter" idx="12"/>
          </p:nvPr>
        </p:nvSpPr>
        <p:spPr/>
        <p:txBody>
          <a:bodyPr/>
          <a:lstStyle>
            <a:lvl1pPr>
              <a:defRPr/>
            </a:lvl1pPr>
          </a:lstStyle>
          <a:p>
            <a:pPr>
              <a:defRPr/>
            </a:pPr>
            <a:fld id="{9B1C77E5-F864-464A-A763-01A82F3F9885}" type="slidenum">
              <a:rPr lang="en-US" altLang="en-US"/>
              <a:pPr>
                <a:defRPr/>
              </a:pPr>
              <a:t>‹#›</a:t>
            </a:fld>
            <a:endParaRPr lang="en-US" altLang="en-US"/>
          </a:p>
        </p:txBody>
      </p:sp>
    </p:spTree>
    <p:extLst>
      <p:ext uri="{BB962C8B-B14F-4D97-AF65-F5344CB8AC3E}">
        <p14:creationId xmlns:p14="http://schemas.microsoft.com/office/powerpoint/2010/main" val="29205344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625" y="457200"/>
            <a:ext cx="3194050"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0EA439D4-1856-95FE-E380-61AA3CF438D1}"/>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6" name="Footer Placeholder 4">
            <a:extLst>
              <a:ext uri="{FF2B5EF4-FFF2-40B4-BE49-F238E27FC236}">
                <a16:creationId xmlns:a16="http://schemas.microsoft.com/office/drawing/2014/main" id="{421D495D-7706-1AC3-ADED-6C66B37E86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15C97D6-A522-A2C0-7ED5-91AD1DD3F5AE}"/>
              </a:ext>
            </a:extLst>
          </p:cNvPr>
          <p:cNvSpPr>
            <a:spLocks noGrp="1"/>
          </p:cNvSpPr>
          <p:nvPr>
            <p:ph type="sldNum" sz="quarter" idx="12"/>
          </p:nvPr>
        </p:nvSpPr>
        <p:spPr/>
        <p:txBody>
          <a:bodyPr/>
          <a:lstStyle>
            <a:lvl1pPr>
              <a:defRPr/>
            </a:lvl1pPr>
          </a:lstStyle>
          <a:p>
            <a:pPr>
              <a:defRPr/>
            </a:pPr>
            <a:fld id="{4D628D1F-1412-7A4C-B0D4-060E7F950277}" type="slidenum">
              <a:rPr lang="en-US"/>
              <a:pPr>
                <a:defRPr/>
              </a:pPr>
              <a:t>‹#›</a:t>
            </a:fld>
            <a:endParaRPr lang="en-US"/>
          </a:p>
        </p:txBody>
      </p:sp>
    </p:spTree>
    <p:extLst>
      <p:ext uri="{BB962C8B-B14F-4D97-AF65-F5344CB8AC3E}">
        <p14:creationId xmlns:p14="http://schemas.microsoft.com/office/powerpoint/2010/main" val="2643671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625" y="457200"/>
            <a:ext cx="3194050"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4211638" y="987425"/>
            <a:ext cx="5014912"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6060B140-945A-5A15-A255-7195FAF7DAAE}"/>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6" name="Footer Placeholder 4">
            <a:extLst>
              <a:ext uri="{FF2B5EF4-FFF2-40B4-BE49-F238E27FC236}">
                <a16:creationId xmlns:a16="http://schemas.microsoft.com/office/drawing/2014/main" id="{A4E43D37-EAB3-5AD9-07D0-B70ECFC24C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226912-CFC2-62B7-6312-43136E5E666E}"/>
              </a:ext>
            </a:extLst>
          </p:cNvPr>
          <p:cNvSpPr>
            <a:spLocks noGrp="1"/>
          </p:cNvSpPr>
          <p:nvPr>
            <p:ph type="sldNum" sz="quarter" idx="12"/>
          </p:nvPr>
        </p:nvSpPr>
        <p:spPr/>
        <p:txBody>
          <a:bodyPr/>
          <a:lstStyle>
            <a:lvl1pPr>
              <a:defRPr/>
            </a:lvl1pPr>
          </a:lstStyle>
          <a:p>
            <a:pPr>
              <a:defRPr/>
            </a:pPr>
            <a:fld id="{0FB4D701-3126-C545-B83D-0CBAA08107CA}" type="slidenum">
              <a:rPr lang="en-US"/>
              <a:pPr>
                <a:defRPr/>
              </a:pPr>
              <a:t>‹#›</a:t>
            </a:fld>
            <a:endParaRPr lang="en-US"/>
          </a:p>
        </p:txBody>
      </p:sp>
    </p:spTree>
    <p:extLst>
      <p:ext uri="{BB962C8B-B14F-4D97-AF65-F5344CB8AC3E}">
        <p14:creationId xmlns:p14="http://schemas.microsoft.com/office/powerpoint/2010/main" val="40510536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654229-D2F0-4FC2-A103-218DCA6B6680}"/>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5" name="Footer Placeholder 4">
            <a:extLst>
              <a:ext uri="{FF2B5EF4-FFF2-40B4-BE49-F238E27FC236}">
                <a16:creationId xmlns:a16="http://schemas.microsoft.com/office/drawing/2014/main" id="{EE9954B9-A0F7-3F60-376F-8B4BC1711D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B39285-CEF5-8B9D-F472-424C0CE7272A}"/>
              </a:ext>
            </a:extLst>
          </p:cNvPr>
          <p:cNvSpPr>
            <a:spLocks noGrp="1"/>
          </p:cNvSpPr>
          <p:nvPr>
            <p:ph type="sldNum" sz="quarter" idx="12"/>
          </p:nvPr>
        </p:nvSpPr>
        <p:spPr/>
        <p:txBody>
          <a:bodyPr/>
          <a:lstStyle>
            <a:lvl1pPr>
              <a:defRPr/>
            </a:lvl1pPr>
          </a:lstStyle>
          <a:p>
            <a:pPr>
              <a:defRPr/>
            </a:pPr>
            <a:fld id="{1F44D0A2-4E60-5A42-9568-EDB216534884}" type="slidenum">
              <a:rPr lang="en-US"/>
              <a:pPr>
                <a:defRPr/>
              </a:pPr>
              <a:t>‹#›</a:t>
            </a:fld>
            <a:endParaRPr lang="en-US"/>
          </a:p>
        </p:txBody>
      </p:sp>
    </p:spTree>
    <p:extLst>
      <p:ext uri="{BB962C8B-B14F-4D97-AF65-F5344CB8AC3E}">
        <p14:creationId xmlns:p14="http://schemas.microsoft.com/office/powerpoint/2010/main" val="34942027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9775" y="365125"/>
            <a:ext cx="2135188"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1038" y="365125"/>
            <a:ext cx="6256337"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7AB657-0C3E-4885-ACFE-9E145E447517}"/>
              </a:ext>
            </a:extLst>
          </p:cNvPr>
          <p:cNvSpPr>
            <a:spLocks noGrp="1"/>
          </p:cNvSpPr>
          <p:nvPr>
            <p:ph type="dt" sz="half" idx="10"/>
          </p:nvPr>
        </p:nvSpPr>
        <p:spPr/>
        <p:txBody>
          <a:bodyPr/>
          <a:lstStyle>
            <a:lvl1pPr>
              <a:defRPr/>
            </a:lvl1pPr>
          </a:lstStyle>
          <a:p>
            <a:pPr>
              <a:defRPr/>
            </a:pPr>
            <a:fld id="{3ADA79E6-EFC9-AF40-9222-2FF2B6777AB5}" type="datetimeFigureOut">
              <a:rPr lang="en-US"/>
              <a:pPr>
                <a:defRPr/>
              </a:pPr>
              <a:t>11/11/2024</a:t>
            </a:fld>
            <a:endParaRPr lang="en-US"/>
          </a:p>
        </p:txBody>
      </p:sp>
      <p:sp>
        <p:nvSpPr>
          <p:cNvPr id="5" name="Footer Placeholder 4">
            <a:extLst>
              <a:ext uri="{FF2B5EF4-FFF2-40B4-BE49-F238E27FC236}">
                <a16:creationId xmlns:a16="http://schemas.microsoft.com/office/drawing/2014/main" id="{4E40578A-8EE8-3F87-59B5-39C39FBA86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C35F92-1CFE-D113-E9A8-27BB7EB38FE0}"/>
              </a:ext>
            </a:extLst>
          </p:cNvPr>
          <p:cNvSpPr>
            <a:spLocks noGrp="1"/>
          </p:cNvSpPr>
          <p:nvPr>
            <p:ph type="sldNum" sz="quarter" idx="12"/>
          </p:nvPr>
        </p:nvSpPr>
        <p:spPr/>
        <p:txBody>
          <a:bodyPr/>
          <a:lstStyle>
            <a:lvl1pPr>
              <a:defRPr/>
            </a:lvl1pPr>
          </a:lstStyle>
          <a:p>
            <a:pPr>
              <a:defRPr/>
            </a:pPr>
            <a:fld id="{9B7E0C4D-C18C-1440-8E45-8B8DBA5D33C9}" type="slidenum">
              <a:rPr lang="en-US"/>
              <a:pPr>
                <a:defRPr/>
              </a:pPr>
              <a:t>‹#›</a:t>
            </a:fld>
            <a:endParaRPr lang="en-US"/>
          </a:p>
        </p:txBody>
      </p:sp>
    </p:spTree>
    <p:extLst>
      <p:ext uri="{BB962C8B-B14F-4D97-AF65-F5344CB8AC3E}">
        <p14:creationId xmlns:p14="http://schemas.microsoft.com/office/powerpoint/2010/main" val="27238938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EF520755-C857-1F13-7655-CE9C8D40AC47}"/>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5" name="Text Box 24">
            <a:extLst>
              <a:ext uri="{FF2B5EF4-FFF2-40B4-BE49-F238E27FC236}">
                <a16:creationId xmlns:a16="http://schemas.microsoft.com/office/drawing/2014/main" id="{3DE29831-9B7A-E65D-C023-E941301658DA}"/>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C49DBE07-4BF7-3D45-A657-74ECF6BBABA5}" type="slidenum">
              <a:rPr lang="en-US" altLang="en-US" sz="1200" b="0" smtClean="0">
                <a:solidFill>
                  <a:srgbClr val="000000"/>
                </a:solidFill>
                <a:latin typeface="Swis721 BlkCn BT" pitchFamily="34" charset="0"/>
                <a:cs typeface="Arial" panose="020B0604020202020204" pitchFamily="34" charset="0"/>
              </a:rPr>
              <a:pPr eaLnBrk="1" hangingPunct="1">
                <a:defRPr/>
              </a:pPr>
              <a:t>‹#›</a:t>
            </a:fld>
            <a:endParaRPr lang="en-US" altLang="en-US" sz="1200" b="0">
              <a:solidFill>
                <a:srgbClr val="000000"/>
              </a:solidFill>
              <a:latin typeface="Swis721 BlkCn BT" pitchFamily="34" charset="0"/>
              <a:cs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9">
            <a:extLst>
              <a:ext uri="{FF2B5EF4-FFF2-40B4-BE49-F238E27FC236}">
                <a16:creationId xmlns:a16="http://schemas.microsoft.com/office/drawing/2014/main" id="{42B19492-1247-B3E6-8BF6-4E3B7D54F614}"/>
              </a:ext>
            </a:extLst>
          </p:cNvPr>
          <p:cNvSpPr>
            <a:spLocks noGrp="1" noChangeArrowheads="1"/>
          </p:cNvSpPr>
          <p:nvPr>
            <p:ph type="sldNum" sz="quarter" idx="10"/>
          </p:nvPr>
        </p:nvSpPr>
        <p:spPr/>
        <p:txBody>
          <a:bodyPr/>
          <a:lstStyle>
            <a:lvl1pPr>
              <a:defRPr/>
            </a:lvl1pPr>
          </a:lstStyle>
          <a:p>
            <a:pPr>
              <a:defRPr/>
            </a:pPr>
            <a:fld id="{262AFA23-ADCE-5C46-8DE7-CD7140918807}" type="slidenum">
              <a:rPr lang="en-US" altLang="en-US"/>
              <a:pPr>
                <a:defRPr/>
              </a:pPr>
              <a:t>‹#›</a:t>
            </a:fld>
            <a:endParaRPr lang="en-US" altLang="en-US"/>
          </a:p>
        </p:txBody>
      </p:sp>
    </p:spTree>
    <p:extLst>
      <p:ext uri="{BB962C8B-B14F-4D97-AF65-F5344CB8AC3E}">
        <p14:creationId xmlns:p14="http://schemas.microsoft.com/office/powerpoint/2010/main" val="5856569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943A05B1-25C9-1CFE-1928-2477BA426F46}"/>
              </a:ext>
            </a:extLst>
          </p:cNvPr>
          <p:cNvSpPr>
            <a:spLocks noGrp="1" noChangeArrowheads="1"/>
          </p:cNvSpPr>
          <p:nvPr>
            <p:ph type="dt" sz="half" idx="10"/>
          </p:nvPr>
        </p:nvSpPr>
        <p:spPr/>
        <p:txBody>
          <a:bodyPr/>
          <a:lstStyle>
            <a:lvl1pPr>
              <a:defRPr/>
            </a:lvl1pPr>
          </a:lstStyle>
          <a:p>
            <a:pPr>
              <a:defRPr/>
            </a:pPr>
            <a:fld id="{7A3F4844-6168-B345-BD8E-79E2D86DF7BE}"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70FAE9E7-8976-A6C4-2DDD-0234688E7EE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A369326B-DB8B-C84E-5457-281D31D0614F}"/>
              </a:ext>
            </a:extLst>
          </p:cNvPr>
          <p:cNvSpPr>
            <a:spLocks noGrp="1" noChangeArrowheads="1"/>
          </p:cNvSpPr>
          <p:nvPr>
            <p:ph type="sldNum" sz="quarter" idx="12"/>
          </p:nvPr>
        </p:nvSpPr>
        <p:spPr/>
        <p:txBody>
          <a:bodyPr/>
          <a:lstStyle>
            <a:lvl1pPr>
              <a:defRPr/>
            </a:lvl1pPr>
          </a:lstStyle>
          <a:p>
            <a:pPr>
              <a:defRPr/>
            </a:pPr>
            <a:fld id="{AE6CD7B6-D949-884C-AEF3-CE3EEE0DB105}" type="slidenum">
              <a:rPr lang="en-US" altLang="en-US"/>
              <a:pPr>
                <a:defRPr/>
              </a:pPr>
              <a:t>‹#›</a:t>
            </a:fld>
            <a:endParaRPr lang="en-US" altLang="en-US"/>
          </a:p>
        </p:txBody>
      </p:sp>
    </p:spTree>
    <p:extLst>
      <p:ext uri="{BB962C8B-B14F-4D97-AF65-F5344CB8AC3E}">
        <p14:creationId xmlns:p14="http://schemas.microsoft.com/office/powerpoint/2010/main" val="20803909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8237246F-4219-7978-38BD-ACABD53F702F}"/>
              </a:ext>
            </a:extLst>
          </p:cNvPr>
          <p:cNvSpPr>
            <a:spLocks noGrp="1" noChangeArrowheads="1"/>
          </p:cNvSpPr>
          <p:nvPr>
            <p:ph type="dt" sz="half" idx="10"/>
          </p:nvPr>
        </p:nvSpPr>
        <p:spPr/>
        <p:txBody>
          <a:bodyPr/>
          <a:lstStyle>
            <a:lvl1pPr>
              <a:defRPr/>
            </a:lvl1pPr>
          </a:lstStyle>
          <a:p>
            <a:pPr>
              <a:defRPr/>
            </a:pPr>
            <a:fld id="{4CCCFC7E-A776-B24B-93D6-8858E5533B9D}"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52B1C64C-16A0-ACF4-8F24-CC9E9DC73B8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CF71F544-48B6-FD1D-99B4-D7514AEA4F2A}"/>
              </a:ext>
            </a:extLst>
          </p:cNvPr>
          <p:cNvSpPr>
            <a:spLocks noGrp="1" noChangeArrowheads="1"/>
          </p:cNvSpPr>
          <p:nvPr>
            <p:ph type="sldNum" sz="quarter" idx="12"/>
          </p:nvPr>
        </p:nvSpPr>
        <p:spPr/>
        <p:txBody>
          <a:bodyPr/>
          <a:lstStyle>
            <a:lvl1pPr>
              <a:defRPr/>
            </a:lvl1pPr>
          </a:lstStyle>
          <a:p>
            <a:pPr>
              <a:defRPr/>
            </a:pPr>
            <a:fld id="{DAB4B626-DA1F-F047-B907-7B4E9FBBF7FA}" type="slidenum">
              <a:rPr lang="en-US" altLang="en-US"/>
              <a:pPr>
                <a:defRPr/>
              </a:pPr>
              <a:t>‹#›</a:t>
            </a:fld>
            <a:endParaRPr lang="en-US" altLang="en-US"/>
          </a:p>
        </p:txBody>
      </p:sp>
    </p:spTree>
    <p:extLst>
      <p:ext uri="{BB962C8B-B14F-4D97-AF65-F5344CB8AC3E}">
        <p14:creationId xmlns:p14="http://schemas.microsoft.com/office/powerpoint/2010/main" val="1275415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EAA3A9E5-D361-1865-2A11-755BE8D48233}"/>
              </a:ext>
            </a:extLst>
          </p:cNvPr>
          <p:cNvSpPr>
            <a:spLocks noGrp="1" noChangeArrowheads="1"/>
          </p:cNvSpPr>
          <p:nvPr>
            <p:ph type="dt" sz="half" idx="10"/>
          </p:nvPr>
        </p:nvSpPr>
        <p:spPr/>
        <p:txBody>
          <a:bodyPr/>
          <a:lstStyle>
            <a:lvl1pPr>
              <a:defRPr/>
            </a:lvl1pPr>
          </a:lstStyle>
          <a:p>
            <a:pPr>
              <a:defRPr/>
            </a:pPr>
            <a:fld id="{1764CCF8-7A76-0748-ABEB-D9D6B02C6C9E}"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D96335C7-EE44-6B12-C9AB-2F673119DE2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6A57BC41-EB00-615E-8534-5F6795D7F205}"/>
              </a:ext>
            </a:extLst>
          </p:cNvPr>
          <p:cNvSpPr>
            <a:spLocks noGrp="1" noChangeArrowheads="1"/>
          </p:cNvSpPr>
          <p:nvPr>
            <p:ph type="sldNum" sz="quarter" idx="12"/>
          </p:nvPr>
        </p:nvSpPr>
        <p:spPr/>
        <p:txBody>
          <a:bodyPr/>
          <a:lstStyle>
            <a:lvl1pPr>
              <a:defRPr/>
            </a:lvl1pPr>
          </a:lstStyle>
          <a:p>
            <a:pPr>
              <a:defRPr/>
            </a:pPr>
            <a:fld id="{F8E65FB1-2712-0747-8BB3-E35EFFF3AD08}" type="slidenum">
              <a:rPr lang="en-US" altLang="en-US"/>
              <a:pPr>
                <a:defRPr/>
              </a:pPr>
              <a:t>‹#›</a:t>
            </a:fld>
            <a:endParaRPr lang="en-US" altLang="en-US"/>
          </a:p>
        </p:txBody>
      </p:sp>
    </p:spTree>
    <p:extLst>
      <p:ext uri="{BB962C8B-B14F-4D97-AF65-F5344CB8AC3E}">
        <p14:creationId xmlns:p14="http://schemas.microsoft.com/office/powerpoint/2010/main" val="11716755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48C247D3-DADD-F707-4755-49EF481D8D13}"/>
              </a:ext>
            </a:extLst>
          </p:cNvPr>
          <p:cNvSpPr>
            <a:spLocks noGrp="1" noChangeArrowheads="1"/>
          </p:cNvSpPr>
          <p:nvPr>
            <p:ph type="dt" sz="half" idx="10"/>
          </p:nvPr>
        </p:nvSpPr>
        <p:spPr/>
        <p:txBody>
          <a:bodyPr/>
          <a:lstStyle>
            <a:lvl1pPr>
              <a:defRPr/>
            </a:lvl1pPr>
          </a:lstStyle>
          <a:p>
            <a:pPr>
              <a:defRPr/>
            </a:pPr>
            <a:fld id="{D42628C4-63DC-6A44-BFBC-4330D23B855E}"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7B5C31CA-A46C-3EDE-52A1-3851BCA67C2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D83AA61A-7627-E7C5-4500-7ED177582DEE}"/>
              </a:ext>
            </a:extLst>
          </p:cNvPr>
          <p:cNvSpPr>
            <a:spLocks noGrp="1" noChangeArrowheads="1"/>
          </p:cNvSpPr>
          <p:nvPr>
            <p:ph type="sldNum" sz="quarter" idx="12"/>
          </p:nvPr>
        </p:nvSpPr>
        <p:spPr/>
        <p:txBody>
          <a:bodyPr/>
          <a:lstStyle>
            <a:lvl1pPr>
              <a:defRPr/>
            </a:lvl1pPr>
          </a:lstStyle>
          <a:p>
            <a:pPr>
              <a:defRPr/>
            </a:pPr>
            <a:fld id="{E3F5E661-7C8A-1F45-B8B6-CF76248FDFB0}" type="slidenum">
              <a:rPr lang="en-US" altLang="en-US"/>
              <a:pPr>
                <a:defRPr/>
              </a:pPr>
              <a:t>‹#›</a:t>
            </a:fld>
            <a:endParaRPr lang="en-US" altLang="en-US"/>
          </a:p>
        </p:txBody>
      </p:sp>
    </p:spTree>
    <p:extLst>
      <p:ext uri="{BB962C8B-B14F-4D97-AF65-F5344CB8AC3E}">
        <p14:creationId xmlns:p14="http://schemas.microsoft.com/office/powerpoint/2010/main" val="20150230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914BBA63-A2D5-B6BA-354C-2CE0F6198BCD}"/>
              </a:ext>
            </a:extLst>
          </p:cNvPr>
          <p:cNvSpPr>
            <a:spLocks noGrp="1" noChangeArrowheads="1"/>
          </p:cNvSpPr>
          <p:nvPr>
            <p:ph type="dt" sz="half" idx="10"/>
          </p:nvPr>
        </p:nvSpPr>
        <p:spPr/>
        <p:txBody>
          <a:bodyPr/>
          <a:lstStyle>
            <a:lvl1pPr>
              <a:defRPr/>
            </a:lvl1pPr>
          </a:lstStyle>
          <a:p>
            <a:pPr>
              <a:defRPr/>
            </a:pPr>
            <a:fld id="{4EA98A68-9CA2-104B-9B41-8EBD1B3EDBA8}"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98D7E693-6617-4E08-760E-EBF5C890AFB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09620BF9-6205-D4EF-4493-D730204879CF}"/>
              </a:ext>
            </a:extLst>
          </p:cNvPr>
          <p:cNvSpPr>
            <a:spLocks noGrp="1" noChangeArrowheads="1"/>
          </p:cNvSpPr>
          <p:nvPr>
            <p:ph type="sldNum" sz="quarter" idx="12"/>
          </p:nvPr>
        </p:nvSpPr>
        <p:spPr/>
        <p:txBody>
          <a:bodyPr/>
          <a:lstStyle>
            <a:lvl1pPr>
              <a:defRPr/>
            </a:lvl1pPr>
          </a:lstStyle>
          <a:p>
            <a:pPr>
              <a:defRPr/>
            </a:pPr>
            <a:fld id="{ADB3687F-E4D5-CD4E-B0E7-A66C18C98945}" type="slidenum">
              <a:rPr lang="en-US" altLang="en-US"/>
              <a:pPr>
                <a:defRPr/>
              </a:pPr>
              <a:t>‹#›</a:t>
            </a:fld>
            <a:endParaRPr lang="en-US" altLang="en-US"/>
          </a:p>
        </p:txBody>
      </p:sp>
    </p:spTree>
    <p:extLst>
      <p:ext uri="{BB962C8B-B14F-4D97-AF65-F5344CB8AC3E}">
        <p14:creationId xmlns:p14="http://schemas.microsoft.com/office/powerpoint/2010/main" val="693060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E20AD53E-0944-EFAE-FD0A-390E913A2869}"/>
              </a:ext>
            </a:extLst>
          </p:cNvPr>
          <p:cNvSpPr>
            <a:spLocks noGrp="1" noChangeArrowheads="1"/>
          </p:cNvSpPr>
          <p:nvPr>
            <p:ph type="dt" sz="half" idx="10"/>
          </p:nvPr>
        </p:nvSpPr>
        <p:spPr/>
        <p:txBody>
          <a:bodyPr/>
          <a:lstStyle>
            <a:lvl1pPr>
              <a:defRPr/>
            </a:lvl1pPr>
          </a:lstStyle>
          <a:p>
            <a:pPr>
              <a:defRPr/>
            </a:pPr>
            <a:fld id="{F2A4138D-EF78-C24D-96C4-F24219480A9A}"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39C324D3-7259-9C27-F77C-EFFD74ADC0A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D47FD42B-C117-CC38-09EF-F2FF0CF5104F}"/>
              </a:ext>
            </a:extLst>
          </p:cNvPr>
          <p:cNvSpPr>
            <a:spLocks noGrp="1" noChangeArrowheads="1"/>
          </p:cNvSpPr>
          <p:nvPr>
            <p:ph type="sldNum" sz="quarter" idx="12"/>
          </p:nvPr>
        </p:nvSpPr>
        <p:spPr/>
        <p:txBody>
          <a:bodyPr/>
          <a:lstStyle>
            <a:lvl1pPr>
              <a:defRPr/>
            </a:lvl1pPr>
          </a:lstStyle>
          <a:p>
            <a:pPr>
              <a:defRPr/>
            </a:pPr>
            <a:fld id="{E84ADAF9-8942-DE48-B93A-78E66C586436}" type="slidenum">
              <a:rPr lang="en-US" altLang="en-US"/>
              <a:pPr>
                <a:defRPr/>
              </a:pPr>
              <a:t>‹#›</a:t>
            </a:fld>
            <a:endParaRPr lang="en-US" altLang="en-US"/>
          </a:p>
        </p:txBody>
      </p:sp>
    </p:spTree>
    <p:extLst>
      <p:ext uri="{BB962C8B-B14F-4D97-AF65-F5344CB8AC3E}">
        <p14:creationId xmlns:p14="http://schemas.microsoft.com/office/powerpoint/2010/main" val="21186728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4D88DFD0-4B89-76E1-E936-D730DE273AD2}"/>
              </a:ext>
            </a:extLst>
          </p:cNvPr>
          <p:cNvSpPr>
            <a:spLocks noGrp="1" noChangeArrowheads="1"/>
          </p:cNvSpPr>
          <p:nvPr>
            <p:ph type="dt" sz="half" idx="10"/>
          </p:nvPr>
        </p:nvSpPr>
        <p:spPr/>
        <p:txBody>
          <a:bodyPr/>
          <a:lstStyle>
            <a:lvl1pPr>
              <a:defRPr/>
            </a:lvl1pPr>
          </a:lstStyle>
          <a:p>
            <a:pPr>
              <a:defRPr/>
            </a:pPr>
            <a:fld id="{6BA597B0-493F-D74E-BEF1-404D7CE5E427}"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BBC04F9E-5DAC-89B2-4604-E2B15C534CA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05A71455-33C0-29B6-EA60-1BB897548501}"/>
              </a:ext>
            </a:extLst>
          </p:cNvPr>
          <p:cNvSpPr>
            <a:spLocks noGrp="1" noChangeArrowheads="1"/>
          </p:cNvSpPr>
          <p:nvPr>
            <p:ph type="sldNum" sz="quarter" idx="12"/>
          </p:nvPr>
        </p:nvSpPr>
        <p:spPr/>
        <p:txBody>
          <a:bodyPr/>
          <a:lstStyle>
            <a:lvl1pPr>
              <a:defRPr/>
            </a:lvl1pPr>
          </a:lstStyle>
          <a:p>
            <a:pPr>
              <a:defRPr/>
            </a:pPr>
            <a:fld id="{693A9AE8-E0DB-9843-AAC7-FD5A2C35650C}" type="slidenum">
              <a:rPr lang="en-US" altLang="en-US"/>
              <a:pPr>
                <a:defRPr/>
              </a:pPr>
              <a:t>‹#›</a:t>
            </a:fld>
            <a:endParaRPr lang="en-US" altLang="en-US"/>
          </a:p>
        </p:txBody>
      </p:sp>
    </p:spTree>
    <p:extLst>
      <p:ext uri="{BB962C8B-B14F-4D97-AF65-F5344CB8AC3E}">
        <p14:creationId xmlns:p14="http://schemas.microsoft.com/office/powerpoint/2010/main" val="2538315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87F2D86A-74DE-77A3-EE5C-1A0B217F5DEF}"/>
              </a:ext>
            </a:extLst>
          </p:cNvPr>
          <p:cNvSpPr>
            <a:spLocks noGrp="1" noChangeArrowheads="1"/>
          </p:cNvSpPr>
          <p:nvPr>
            <p:ph type="dt" sz="half" idx="10"/>
          </p:nvPr>
        </p:nvSpPr>
        <p:spPr/>
        <p:txBody>
          <a:bodyPr/>
          <a:lstStyle>
            <a:lvl1pPr>
              <a:defRPr/>
            </a:lvl1pPr>
          </a:lstStyle>
          <a:p>
            <a:pPr>
              <a:defRPr/>
            </a:pPr>
            <a:fld id="{1291516A-9FAF-C645-B8E5-91F49D040262}"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410F3E33-682C-8204-9E0A-94F0D8CCAB8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7331701A-3582-3DC6-9DC9-34F847FBA319}"/>
              </a:ext>
            </a:extLst>
          </p:cNvPr>
          <p:cNvSpPr>
            <a:spLocks noGrp="1" noChangeArrowheads="1"/>
          </p:cNvSpPr>
          <p:nvPr>
            <p:ph type="sldNum" sz="quarter" idx="12"/>
          </p:nvPr>
        </p:nvSpPr>
        <p:spPr/>
        <p:txBody>
          <a:bodyPr/>
          <a:lstStyle>
            <a:lvl1pPr>
              <a:defRPr/>
            </a:lvl1pPr>
          </a:lstStyle>
          <a:p>
            <a:pPr>
              <a:defRPr/>
            </a:pPr>
            <a:fld id="{35B0C3C0-6871-0C47-8DA5-98ED82C95482}" type="slidenum">
              <a:rPr lang="en-US" altLang="en-US"/>
              <a:pPr>
                <a:defRPr/>
              </a:pPr>
              <a:t>‹#›</a:t>
            </a:fld>
            <a:endParaRPr lang="en-US" altLang="en-US"/>
          </a:p>
        </p:txBody>
      </p:sp>
    </p:spTree>
    <p:extLst>
      <p:ext uri="{BB962C8B-B14F-4D97-AF65-F5344CB8AC3E}">
        <p14:creationId xmlns:p14="http://schemas.microsoft.com/office/powerpoint/2010/main" val="36203538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502B220C-067C-83DE-0E17-A1DFB03C3FB4}"/>
              </a:ext>
            </a:extLst>
          </p:cNvPr>
          <p:cNvSpPr>
            <a:spLocks noGrp="1" noChangeArrowheads="1"/>
          </p:cNvSpPr>
          <p:nvPr>
            <p:ph type="dt" sz="half" idx="10"/>
          </p:nvPr>
        </p:nvSpPr>
        <p:spPr/>
        <p:txBody>
          <a:bodyPr/>
          <a:lstStyle>
            <a:lvl1pPr>
              <a:defRPr/>
            </a:lvl1pPr>
          </a:lstStyle>
          <a:p>
            <a:pPr>
              <a:defRPr/>
            </a:pPr>
            <a:fld id="{0566C75C-4816-D44C-86D0-510C6F062608}"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7133D186-E3D4-0C84-6D70-B0CADA646FC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91075002-51BE-DA6D-3B5D-5B09D8F123AB}"/>
              </a:ext>
            </a:extLst>
          </p:cNvPr>
          <p:cNvSpPr>
            <a:spLocks noGrp="1" noChangeArrowheads="1"/>
          </p:cNvSpPr>
          <p:nvPr>
            <p:ph type="sldNum" sz="quarter" idx="12"/>
          </p:nvPr>
        </p:nvSpPr>
        <p:spPr/>
        <p:txBody>
          <a:bodyPr/>
          <a:lstStyle>
            <a:lvl1pPr>
              <a:defRPr/>
            </a:lvl1pPr>
          </a:lstStyle>
          <a:p>
            <a:pPr>
              <a:defRPr/>
            </a:pPr>
            <a:fld id="{F93025CC-46D8-FC43-9DED-A629AE32C83E}" type="slidenum">
              <a:rPr lang="en-US" altLang="en-US"/>
              <a:pPr>
                <a:defRPr/>
              </a:pPr>
              <a:t>‹#›</a:t>
            </a:fld>
            <a:endParaRPr lang="en-US" altLang="en-US"/>
          </a:p>
        </p:txBody>
      </p:sp>
    </p:spTree>
    <p:extLst>
      <p:ext uri="{BB962C8B-B14F-4D97-AF65-F5344CB8AC3E}">
        <p14:creationId xmlns:p14="http://schemas.microsoft.com/office/powerpoint/2010/main" val="23373626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949D4B8D-4045-7180-72BF-414635DAA1EC}"/>
              </a:ext>
            </a:extLst>
          </p:cNvPr>
          <p:cNvSpPr>
            <a:spLocks noGrp="1" noChangeArrowheads="1"/>
          </p:cNvSpPr>
          <p:nvPr>
            <p:ph type="dt" sz="half" idx="10"/>
          </p:nvPr>
        </p:nvSpPr>
        <p:spPr/>
        <p:txBody>
          <a:bodyPr/>
          <a:lstStyle>
            <a:lvl1pPr>
              <a:defRPr/>
            </a:lvl1pPr>
          </a:lstStyle>
          <a:p>
            <a:pPr>
              <a:defRPr/>
            </a:pPr>
            <a:fld id="{DE11F4EC-3995-9940-BF05-15386C361FB4}"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14CF55DC-8A54-66A5-BF0E-11D51B816C9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71437B37-EA1F-2292-B4F9-5C9D07453A10}"/>
              </a:ext>
            </a:extLst>
          </p:cNvPr>
          <p:cNvSpPr>
            <a:spLocks noGrp="1" noChangeArrowheads="1"/>
          </p:cNvSpPr>
          <p:nvPr>
            <p:ph type="sldNum" sz="quarter" idx="12"/>
          </p:nvPr>
        </p:nvSpPr>
        <p:spPr/>
        <p:txBody>
          <a:bodyPr/>
          <a:lstStyle>
            <a:lvl1pPr>
              <a:defRPr/>
            </a:lvl1pPr>
          </a:lstStyle>
          <a:p>
            <a:pPr>
              <a:defRPr/>
            </a:pPr>
            <a:fld id="{F1CFA1C4-3D9E-FC46-A7CE-C5D102733750}" type="slidenum">
              <a:rPr lang="en-US" altLang="en-US"/>
              <a:pPr>
                <a:defRPr/>
              </a:pPr>
              <a:t>‹#›</a:t>
            </a:fld>
            <a:endParaRPr lang="en-US" altLang="en-US"/>
          </a:p>
        </p:txBody>
      </p:sp>
    </p:spTree>
    <p:extLst>
      <p:ext uri="{BB962C8B-B14F-4D97-AF65-F5344CB8AC3E}">
        <p14:creationId xmlns:p14="http://schemas.microsoft.com/office/powerpoint/2010/main" val="3038257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4F02E420-715A-E742-2795-00300B484F1C}"/>
              </a:ext>
            </a:extLst>
          </p:cNvPr>
          <p:cNvSpPr>
            <a:spLocks noGrp="1" noChangeArrowheads="1"/>
          </p:cNvSpPr>
          <p:nvPr>
            <p:ph type="dt" sz="half" idx="10"/>
          </p:nvPr>
        </p:nvSpPr>
        <p:spPr/>
        <p:txBody>
          <a:bodyPr/>
          <a:lstStyle>
            <a:lvl1pPr>
              <a:defRPr/>
            </a:lvl1pPr>
          </a:lstStyle>
          <a:p>
            <a:pPr>
              <a:defRPr/>
            </a:pPr>
            <a:fld id="{B7CD3893-0AE3-7F49-B246-5D0B2A371A27}"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5B671123-8628-DD9F-427B-5B28602193A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84A5AA97-E170-7BAE-2067-6FC02CE34AA7}"/>
              </a:ext>
            </a:extLst>
          </p:cNvPr>
          <p:cNvSpPr>
            <a:spLocks noGrp="1" noChangeArrowheads="1"/>
          </p:cNvSpPr>
          <p:nvPr>
            <p:ph type="sldNum" sz="quarter" idx="12"/>
          </p:nvPr>
        </p:nvSpPr>
        <p:spPr/>
        <p:txBody>
          <a:bodyPr/>
          <a:lstStyle>
            <a:lvl1pPr>
              <a:defRPr/>
            </a:lvl1pPr>
          </a:lstStyle>
          <a:p>
            <a:pPr>
              <a:defRPr/>
            </a:pPr>
            <a:fld id="{00402493-38B1-4E42-8818-F26CB41C8503}" type="slidenum">
              <a:rPr lang="en-US" altLang="en-US"/>
              <a:pPr>
                <a:defRPr/>
              </a:pPr>
              <a:t>‹#›</a:t>
            </a:fld>
            <a:endParaRPr lang="en-US" altLang="en-US"/>
          </a:p>
        </p:txBody>
      </p:sp>
    </p:spTree>
    <p:extLst>
      <p:ext uri="{BB962C8B-B14F-4D97-AF65-F5344CB8AC3E}">
        <p14:creationId xmlns:p14="http://schemas.microsoft.com/office/powerpoint/2010/main" val="31140207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1D64E4FF-7F06-9BF3-82FB-E71340A75FCE}"/>
              </a:ext>
            </a:extLst>
          </p:cNvPr>
          <p:cNvSpPr>
            <a:spLocks noGrp="1" noChangeArrowheads="1"/>
          </p:cNvSpPr>
          <p:nvPr>
            <p:ph type="dt" sz="half" idx="10"/>
          </p:nvPr>
        </p:nvSpPr>
        <p:spPr/>
        <p:txBody>
          <a:bodyPr/>
          <a:lstStyle>
            <a:lvl1pPr>
              <a:defRPr/>
            </a:lvl1pPr>
          </a:lstStyle>
          <a:p>
            <a:pPr>
              <a:defRPr/>
            </a:pPr>
            <a:fld id="{76CC12C3-3377-9F47-B41E-CD5D05D8F665}"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0AD49776-15E9-AEB8-89DC-F5D99C4E349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B0F27F61-F4D6-76C9-998D-0A888489E7C3}"/>
              </a:ext>
            </a:extLst>
          </p:cNvPr>
          <p:cNvSpPr>
            <a:spLocks noGrp="1" noChangeArrowheads="1"/>
          </p:cNvSpPr>
          <p:nvPr>
            <p:ph type="sldNum" sz="quarter" idx="12"/>
          </p:nvPr>
        </p:nvSpPr>
        <p:spPr/>
        <p:txBody>
          <a:bodyPr/>
          <a:lstStyle>
            <a:lvl1pPr>
              <a:defRPr/>
            </a:lvl1pPr>
          </a:lstStyle>
          <a:p>
            <a:pPr>
              <a:defRPr/>
            </a:pPr>
            <a:fld id="{E5910111-8EFE-384C-8B59-1D9CF24B9F86}" type="slidenum">
              <a:rPr lang="en-US" altLang="en-US"/>
              <a:pPr>
                <a:defRPr/>
              </a:pPr>
              <a:t>‹#›</a:t>
            </a:fld>
            <a:endParaRPr lang="en-US" altLang="en-US"/>
          </a:p>
        </p:txBody>
      </p:sp>
    </p:spTree>
    <p:extLst>
      <p:ext uri="{BB962C8B-B14F-4D97-AF65-F5344CB8AC3E}">
        <p14:creationId xmlns:p14="http://schemas.microsoft.com/office/powerpoint/2010/main" val="26891713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_Main_9">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A5D8758-41A3-B786-8287-301CF3F1BFF0}"/>
              </a:ext>
            </a:extLst>
          </p:cNvPr>
          <p:cNvSpPr txBox="1">
            <a:spLocks/>
          </p:cNvSpPr>
          <p:nvPr userDrawn="1"/>
        </p:nvSpPr>
        <p:spPr>
          <a:xfrm>
            <a:off x="8901113" y="6326188"/>
            <a:ext cx="1012825" cy="409575"/>
          </a:xfrm>
          <a:prstGeom prst="rect">
            <a:avLst/>
          </a:prstGeom>
        </p:spPr>
        <p:txBody>
          <a:bodyPr rIns="175477" anchor="ctr"/>
          <a:lstStyle>
            <a:lvl1pPr defTabSz="989013">
              <a:defRPr sz="2000" b="1">
                <a:solidFill>
                  <a:schemeClr val="tx1"/>
                </a:solidFill>
                <a:latin typeface="Arial" panose="020B0604020202020204" pitchFamily="34" charset="0"/>
              </a:defRPr>
            </a:lvl1pPr>
            <a:lvl2pPr marL="742950" indent="-285750" defTabSz="989013">
              <a:defRPr sz="2000" b="1">
                <a:solidFill>
                  <a:schemeClr val="tx1"/>
                </a:solidFill>
                <a:latin typeface="Arial" panose="020B0604020202020204" pitchFamily="34" charset="0"/>
              </a:defRPr>
            </a:lvl2pPr>
            <a:lvl3pPr marL="1143000" indent="-228600" defTabSz="989013">
              <a:defRPr sz="2000" b="1">
                <a:solidFill>
                  <a:schemeClr val="tx1"/>
                </a:solidFill>
                <a:latin typeface="Arial" panose="020B0604020202020204" pitchFamily="34" charset="0"/>
              </a:defRPr>
            </a:lvl3pPr>
            <a:lvl4pPr marL="1600200" indent="-228600" defTabSz="989013">
              <a:defRPr sz="2000" b="1">
                <a:solidFill>
                  <a:schemeClr val="tx1"/>
                </a:solidFill>
                <a:latin typeface="Arial" panose="020B0604020202020204" pitchFamily="34" charset="0"/>
              </a:defRPr>
            </a:lvl4pPr>
            <a:lvl5pPr marL="2057400" indent="-228600" defTabSz="989013">
              <a:defRPr sz="2000"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lnSpc>
                <a:spcPct val="150000"/>
              </a:lnSpc>
              <a:spcBef>
                <a:spcPts val="350"/>
              </a:spcBef>
              <a:defRPr/>
            </a:pPr>
            <a:fld id="{C3A1D748-E085-EA41-B4BD-49F709553968}" type="slidenum">
              <a:rPr lang="ru-RU" altLang="en-US" sz="1300" smtClean="0">
                <a:solidFill>
                  <a:srgbClr val="3399FF"/>
                </a:solidFill>
                <a:latin typeface="Tahoma" panose="020B0604030504040204" pitchFamily="34" charset="0"/>
                <a:cs typeface="Tahoma" panose="020B0604030504040204" pitchFamily="34" charset="0"/>
              </a:rPr>
              <a:pPr algn="r" eaLnBrk="1" hangingPunct="1">
                <a:lnSpc>
                  <a:spcPct val="150000"/>
                </a:lnSpc>
                <a:spcBef>
                  <a:spcPts val="350"/>
                </a:spcBef>
                <a:defRPr/>
              </a:pPr>
              <a:t>‹#›</a:t>
            </a:fld>
            <a:endParaRPr lang="ru-RU" altLang="en-US" sz="1300">
              <a:solidFill>
                <a:srgbClr val="3399FF"/>
              </a:solidFill>
              <a:latin typeface="Tahoma" panose="020B0604030504040204" pitchFamily="34" charset="0"/>
              <a:cs typeface="Tahoma" panose="020B0604030504040204" pitchFamily="34" charset="0"/>
            </a:endParaRPr>
          </a:p>
        </p:txBody>
      </p:sp>
      <p:sp>
        <p:nvSpPr>
          <p:cNvPr id="25" name="Заголовок 1"/>
          <p:cNvSpPr>
            <a:spLocks noGrp="1"/>
          </p:cNvSpPr>
          <p:nvPr>
            <p:ph type="title"/>
          </p:nvPr>
        </p:nvSpPr>
        <p:spPr>
          <a:xfrm>
            <a:off x="650696" y="729013"/>
            <a:ext cx="8631221" cy="827996"/>
          </a:xfrm>
          <a:prstGeom prst="rect">
            <a:avLst/>
          </a:prstGeom>
        </p:spPr>
        <p:txBody>
          <a:bodyPr>
            <a:noAutofit/>
          </a:bodyPr>
          <a:lstStyle>
            <a:lvl1pPr marL="0" marR="0" indent="0" algn="ctr" defTabSz="990578" rtl="0" eaLnBrk="1" fontAlgn="auto" latinLnBrk="0" hangingPunct="1">
              <a:lnSpc>
                <a:spcPct val="100000"/>
              </a:lnSpc>
              <a:spcBef>
                <a:spcPct val="0"/>
              </a:spcBef>
              <a:spcAft>
                <a:spcPts val="0"/>
              </a:spcAft>
              <a:buClrTx/>
              <a:buSzTx/>
              <a:buFontTx/>
              <a:buNone/>
              <a:tabLst>
                <a:tab pos="1479343" algn="l"/>
              </a:tabLst>
              <a:defRPr lang="ru-RU" sz="3250" b="1" i="0" kern="1200" spc="0" baseline="0" dirty="0">
                <a:solidFill>
                  <a:schemeClr val="tx2"/>
                </a:solidFill>
                <a:latin typeface="Tahoma" charset="0"/>
                <a:ea typeface="Tahoma" charset="0"/>
                <a:cs typeface="Tahoma" charset="0"/>
              </a:defRPr>
            </a:lvl1pPr>
          </a:lstStyle>
          <a:p>
            <a:r>
              <a:rPr lang="en-US"/>
              <a:t>Click to edit Master title style</a:t>
            </a:r>
            <a:endParaRPr lang="ru-RU" dirty="0"/>
          </a:p>
        </p:txBody>
      </p:sp>
      <p:sp>
        <p:nvSpPr>
          <p:cNvPr id="26" name="Текст 3"/>
          <p:cNvSpPr>
            <a:spLocks noGrp="1"/>
          </p:cNvSpPr>
          <p:nvPr>
            <p:ph type="body" sz="quarter" idx="21"/>
          </p:nvPr>
        </p:nvSpPr>
        <p:spPr>
          <a:xfrm>
            <a:off x="650696" y="2025006"/>
            <a:ext cx="8631221" cy="2791513"/>
          </a:xfrm>
          <a:prstGeom prst="rect">
            <a:avLst/>
          </a:prstGeom>
        </p:spPr>
        <p:txBody>
          <a:bodyPr/>
          <a:lstStyle>
            <a:lvl1pPr algn="ctr">
              <a:lnSpc>
                <a:spcPct val="120000"/>
              </a:lnSpc>
              <a:spcBef>
                <a:spcPts val="517"/>
              </a:spcBef>
              <a:defRPr lang="en-US" sz="1137" b="0" i="0" baseline="0" dirty="0">
                <a:solidFill>
                  <a:schemeClr val="tx2"/>
                </a:solidFill>
                <a:latin typeface="Tahoma" charset="0"/>
                <a:ea typeface="Tahoma" charset="0"/>
                <a:cs typeface="Tahoma" charset="0"/>
              </a:defRPr>
            </a:lvl1pPr>
          </a:lstStyle>
          <a:p>
            <a:pPr lvl="0"/>
            <a:r>
              <a:rPr lang="en-US"/>
              <a:t>Edit Master text styles</a:t>
            </a:r>
          </a:p>
        </p:txBody>
      </p:sp>
    </p:spTree>
    <p:extLst>
      <p:ext uri="{BB962C8B-B14F-4D97-AF65-F5344CB8AC3E}">
        <p14:creationId xmlns:p14="http://schemas.microsoft.com/office/powerpoint/2010/main" val="2677863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Main_1">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D9BFA79-ECB5-33C6-7228-F833C5C34EEA}"/>
              </a:ext>
            </a:extLst>
          </p:cNvPr>
          <p:cNvSpPr txBox="1">
            <a:spLocks/>
          </p:cNvSpPr>
          <p:nvPr userDrawn="1"/>
        </p:nvSpPr>
        <p:spPr>
          <a:xfrm>
            <a:off x="8901113" y="6326188"/>
            <a:ext cx="1012825" cy="409575"/>
          </a:xfrm>
          <a:prstGeom prst="rect">
            <a:avLst/>
          </a:prstGeom>
        </p:spPr>
        <p:txBody>
          <a:bodyPr rIns="175477" anchor="ctr"/>
          <a:lstStyle>
            <a:lvl1pPr defTabSz="989013">
              <a:defRPr sz="2000" b="1">
                <a:solidFill>
                  <a:schemeClr val="tx1"/>
                </a:solidFill>
                <a:latin typeface="Arial" panose="020B0604020202020204" pitchFamily="34" charset="0"/>
              </a:defRPr>
            </a:lvl1pPr>
            <a:lvl2pPr marL="742950" indent="-285750" defTabSz="989013">
              <a:defRPr sz="2000" b="1">
                <a:solidFill>
                  <a:schemeClr val="tx1"/>
                </a:solidFill>
                <a:latin typeface="Arial" panose="020B0604020202020204" pitchFamily="34" charset="0"/>
              </a:defRPr>
            </a:lvl2pPr>
            <a:lvl3pPr marL="1143000" indent="-228600" defTabSz="989013">
              <a:defRPr sz="2000" b="1">
                <a:solidFill>
                  <a:schemeClr val="tx1"/>
                </a:solidFill>
                <a:latin typeface="Arial" panose="020B0604020202020204" pitchFamily="34" charset="0"/>
              </a:defRPr>
            </a:lvl3pPr>
            <a:lvl4pPr marL="1600200" indent="-228600" defTabSz="989013">
              <a:defRPr sz="2000" b="1">
                <a:solidFill>
                  <a:schemeClr val="tx1"/>
                </a:solidFill>
                <a:latin typeface="Arial" panose="020B0604020202020204" pitchFamily="34" charset="0"/>
              </a:defRPr>
            </a:lvl4pPr>
            <a:lvl5pPr marL="2057400" indent="-228600" defTabSz="989013">
              <a:defRPr sz="2000"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lnSpc>
                <a:spcPct val="150000"/>
              </a:lnSpc>
              <a:spcBef>
                <a:spcPts val="350"/>
              </a:spcBef>
              <a:defRPr/>
            </a:pPr>
            <a:fld id="{47FD2C2F-9569-B64D-8D7F-698F72891272}" type="slidenum">
              <a:rPr lang="ru-RU" altLang="en-US" sz="1300" smtClean="0">
                <a:solidFill>
                  <a:srgbClr val="3399FF"/>
                </a:solidFill>
                <a:latin typeface="Tahoma" panose="020B0604030504040204" pitchFamily="34" charset="0"/>
                <a:cs typeface="Tahoma" panose="020B0604030504040204" pitchFamily="34" charset="0"/>
              </a:rPr>
              <a:pPr algn="r" eaLnBrk="1" hangingPunct="1">
                <a:lnSpc>
                  <a:spcPct val="150000"/>
                </a:lnSpc>
                <a:spcBef>
                  <a:spcPts val="350"/>
                </a:spcBef>
                <a:defRPr/>
              </a:pPr>
              <a:t>‹#›</a:t>
            </a:fld>
            <a:endParaRPr lang="ru-RU" altLang="en-US" sz="1300">
              <a:solidFill>
                <a:srgbClr val="3399FF"/>
              </a:solidFill>
              <a:latin typeface="Tahoma" panose="020B0604030504040204" pitchFamily="34" charset="0"/>
              <a:cs typeface="Tahoma" panose="020B0604030504040204" pitchFamily="34" charset="0"/>
            </a:endParaRPr>
          </a:p>
        </p:txBody>
      </p:sp>
      <p:sp>
        <p:nvSpPr>
          <p:cNvPr id="18" name="Текст 3"/>
          <p:cNvSpPr>
            <a:spLocks noGrp="1"/>
          </p:cNvSpPr>
          <p:nvPr>
            <p:ph type="body" sz="quarter" idx="21"/>
          </p:nvPr>
        </p:nvSpPr>
        <p:spPr>
          <a:xfrm>
            <a:off x="741080" y="1737008"/>
            <a:ext cx="8394590" cy="2951986"/>
          </a:xfrm>
          <a:prstGeom prst="rect">
            <a:avLst/>
          </a:prstGeom>
        </p:spPr>
        <p:txBody>
          <a:bodyPr/>
          <a:lstStyle>
            <a:lvl1pPr algn="ctr">
              <a:lnSpc>
                <a:spcPct val="120000"/>
              </a:lnSpc>
              <a:spcBef>
                <a:spcPts val="517"/>
              </a:spcBef>
              <a:defRPr lang="en-US" sz="1137" b="0" i="0" baseline="0" dirty="0">
                <a:solidFill>
                  <a:schemeClr val="tx2"/>
                </a:solidFill>
                <a:latin typeface="Tahoma" charset="0"/>
                <a:ea typeface="Tahoma" charset="0"/>
                <a:cs typeface="Tahoma" charset="0"/>
              </a:defRPr>
            </a:lvl1pPr>
          </a:lstStyle>
          <a:p>
            <a:pPr lvl="0"/>
            <a:r>
              <a:rPr lang="en-US"/>
              <a:t>Edit Master text styles</a:t>
            </a:r>
          </a:p>
        </p:txBody>
      </p:sp>
      <p:sp>
        <p:nvSpPr>
          <p:cNvPr id="3" name="Title 2"/>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066250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2_Main_9">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11DBC60D-EC18-7FBE-56B1-569C865BD70D}"/>
              </a:ext>
            </a:extLst>
          </p:cNvPr>
          <p:cNvSpPr txBox="1">
            <a:spLocks/>
          </p:cNvSpPr>
          <p:nvPr userDrawn="1"/>
        </p:nvSpPr>
        <p:spPr>
          <a:xfrm>
            <a:off x="8901113" y="6326188"/>
            <a:ext cx="1012825" cy="409575"/>
          </a:xfrm>
          <a:prstGeom prst="rect">
            <a:avLst/>
          </a:prstGeom>
        </p:spPr>
        <p:txBody>
          <a:bodyPr rIns="175475" anchor="ctr"/>
          <a:lstStyle>
            <a:lvl1pPr defTabSz="989013">
              <a:defRPr sz="2000" b="1">
                <a:solidFill>
                  <a:schemeClr val="tx1"/>
                </a:solidFill>
                <a:latin typeface="Arial" panose="020B0604020202020204" pitchFamily="34" charset="0"/>
              </a:defRPr>
            </a:lvl1pPr>
            <a:lvl2pPr marL="742950" indent="-285750" defTabSz="989013">
              <a:defRPr sz="2000" b="1">
                <a:solidFill>
                  <a:schemeClr val="tx1"/>
                </a:solidFill>
                <a:latin typeface="Arial" panose="020B0604020202020204" pitchFamily="34" charset="0"/>
              </a:defRPr>
            </a:lvl2pPr>
            <a:lvl3pPr marL="1143000" indent="-228600" defTabSz="989013">
              <a:defRPr sz="2000" b="1">
                <a:solidFill>
                  <a:schemeClr val="tx1"/>
                </a:solidFill>
                <a:latin typeface="Arial" panose="020B0604020202020204" pitchFamily="34" charset="0"/>
              </a:defRPr>
            </a:lvl3pPr>
            <a:lvl4pPr marL="1600200" indent="-228600" defTabSz="989013">
              <a:defRPr sz="2000" b="1">
                <a:solidFill>
                  <a:schemeClr val="tx1"/>
                </a:solidFill>
                <a:latin typeface="Arial" panose="020B0604020202020204" pitchFamily="34" charset="0"/>
              </a:defRPr>
            </a:lvl4pPr>
            <a:lvl5pPr marL="2057400" indent="-228600" defTabSz="989013">
              <a:defRPr sz="2000"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lnSpc>
                <a:spcPct val="150000"/>
              </a:lnSpc>
              <a:spcBef>
                <a:spcPts val="350"/>
              </a:spcBef>
              <a:defRPr/>
            </a:pPr>
            <a:fld id="{696A2CDB-0D3A-DE4C-B3D2-591C137DAC60}" type="slidenum">
              <a:rPr lang="ru-RU" altLang="en-US" sz="1300" smtClean="0">
                <a:solidFill>
                  <a:srgbClr val="3399FF"/>
                </a:solidFill>
                <a:latin typeface="Tahoma" panose="020B0604030504040204" pitchFamily="34" charset="0"/>
                <a:cs typeface="Tahoma" panose="020B0604030504040204" pitchFamily="34" charset="0"/>
              </a:rPr>
              <a:pPr algn="r" eaLnBrk="1" hangingPunct="1">
                <a:lnSpc>
                  <a:spcPct val="150000"/>
                </a:lnSpc>
                <a:spcBef>
                  <a:spcPts val="350"/>
                </a:spcBef>
                <a:defRPr/>
              </a:pPr>
              <a:t>‹#›</a:t>
            </a:fld>
            <a:endParaRPr lang="ru-RU" altLang="en-US" sz="1300">
              <a:solidFill>
                <a:srgbClr val="3399FF"/>
              </a:solidFill>
              <a:latin typeface="Tahoma" panose="020B0604030504040204" pitchFamily="34" charset="0"/>
              <a:cs typeface="Tahoma" panose="020B0604030504040204" pitchFamily="34" charset="0"/>
            </a:endParaRPr>
          </a:p>
        </p:txBody>
      </p:sp>
      <p:sp>
        <p:nvSpPr>
          <p:cNvPr id="7" name="Рисунок 6"/>
          <p:cNvSpPr>
            <a:spLocks noGrp="1"/>
          </p:cNvSpPr>
          <p:nvPr>
            <p:ph type="pic" sz="quarter" idx="35"/>
          </p:nvPr>
        </p:nvSpPr>
        <p:spPr>
          <a:xfrm>
            <a:off x="0" y="0"/>
            <a:ext cx="3081036"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ru-RU" sz="650" dirty="0"/>
            </a:lvl1pPr>
          </a:lstStyle>
          <a:p>
            <a:pPr lvl="0"/>
            <a:endParaRPr lang="ru-RU" noProof="0" dirty="0"/>
          </a:p>
        </p:txBody>
      </p:sp>
      <p:sp>
        <p:nvSpPr>
          <p:cNvPr id="25" name="Заголовок 1"/>
          <p:cNvSpPr>
            <a:spLocks noGrp="1"/>
          </p:cNvSpPr>
          <p:nvPr>
            <p:ph type="title"/>
          </p:nvPr>
        </p:nvSpPr>
        <p:spPr>
          <a:xfrm>
            <a:off x="3432029" y="729013"/>
            <a:ext cx="5677028" cy="827996"/>
          </a:xfrm>
          <a:prstGeom prst="rect">
            <a:avLst/>
          </a:prstGeom>
        </p:spPr>
        <p:txBody>
          <a:bodyPr>
            <a:noAutofit/>
          </a:bodyPr>
          <a:lstStyle>
            <a:lvl1pPr marL="7739" marR="0" indent="0" algn="r" defTabSz="742933" rtl="0" eaLnBrk="1" fontAlgn="auto" latinLnBrk="0" hangingPunct="1">
              <a:lnSpc>
                <a:spcPct val="90000"/>
              </a:lnSpc>
              <a:spcBef>
                <a:spcPct val="0"/>
              </a:spcBef>
              <a:spcAft>
                <a:spcPts val="0"/>
              </a:spcAft>
              <a:buClrTx/>
              <a:buSzTx/>
              <a:buFontTx/>
              <a:buNone/>
              <a:tabLst>
                <a:tab pos="1478127" algn="l"/>
              </a:tabLst>
              <a:defRPr lang="ru-RU" sz="2925" b="1" kern="1200" cap="all"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ru-RU" dirty="0"/>
          </a:p>
        </p:txBody>
      </p:sp>
      <p:sp>
        <p:nvSpPr>
          <p:cNvPr id="26" name="Текст 3"/>
          <p:cNvSpPr>
            <a:spLocks noGrp="1"/>
          </p:cNvSpPr>
          <p:nvPr>
            <p:ph type="body" sz="quarter" idx="21"/>
          </p:nvPr>
        </p:nvSpPr>
        <p:spPr>
          <a:xfrm>
            <a:off x="3432029" y="2025007"/>
            <a:ext cx="5677028" cy="2339989"/>
          </a:xfrm>
          <a:prstGeom prst="rect">
            <a:avLst/>
          </a:prstGeom>
        </p:spPr>
        <p:txBody>
          <a:bodyPr/>
          <a:lstStyle>
            <a:lvl1pPr algn="r">
              <a:lnSpc>
                <a:spcPct val="120000"/>
              </a:lnSpc>
              <a:spcBef>
                <a:spcPts val="517"/>
              </a:spcBef>
              <a:defRPr lang="en-US" sz="1137" b="0" i="0" baseline="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1256509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1_Main_9">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2016E5A6-C004-0068-5780-50324C4AE4E0}"/>
              </a:ext>
            </a:extLst>
          </p:cNvPr>
          <p:cNvSpPr txBox="1">
            <a:spLocks/>
          </p:cNvSpPr>
          <p:nvPr userDrawn="1"/>
        </p:nvSpPr>
        <p:spPr>
          <a:xfrm>
            <a:off x="8901113" y="6326188"/>
            <a:ext cx="1012825" cy="409575"/>
          </a:xfrm>
          <a:prstGeom prst="rect">
            <a:avLst/>
          </a:prstGeom>
        </p:spPr>
        <p:txBody>
          <a:bodyPr rIns="175477" anchor="ctr"/>
          <a:lstStyle>
            <a:lvl1pPr defTabSz="989013">
              <a:defRPr sz="2000" b="1">
                <a:solidFill>
                  <a:schemeClr val="tx1"/>
                </a:solidFill>
                <a:latin typeface="Arial" panose="020B0604020202020204" pitchFamily="34" charset="0"/>
              </a:defRPr>
            </a:lvl1pPr>
            <a:lvl2pPr marL="742950" indent="-285750" defTabSz="989013">
              <a:defRPr sz="2000" b="1">
                <a:solidFill>
                  <a:schemeClr val="tx1"/>
                </a:solidFill>
                <a:latin typeface="Arial" panose="020B0604020202020204" pitchFamily="34" charset="0"/>
              </a:defRPr>
            </a:lvl2pPr>
            <a:lvl3pPr marL="1143000" indent="-228600" defTabSz="989013">
              <a:defRPr sz="2000" b="1">
                <a:solidFill>
                  <a:schemeClr val="tx1"/>
                </a:solidFill>
                <a:latin typeface="Arial" panose="020B0604020202020204" pitchFamily="34" charset="0"/>
              </a:defRPr>
            </a:lvl3pPr>
            <a:lvl4pPr marL="1600200" indent="-228600" defTabSz="989013">
              <a:defRPr sz="2000" b="1">
                <a:solidFill>
                  <a:schemeClr val="tx1"/>
                </a:solidFill>
                <a:latin typeface="Arial" panose="020B0604020202020204" pitchFamily="34" charset="0"/>
              </a:defRPr>
            </a:lvl4pPr>
            <a:lvl5pPr marL="2057400" indent="-228600" defTabSz="989013">
              <a:defRPr sz="2000"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lnSpc>
                <a:spcPct val="150000"/>
              </a:lnSpc>
              <a:spcBef>
                <a:spcPts val="350"/>
              </a:spcBef>
              <a:defRPr/>
            </a:pPr>
            <a:fld id="{41C5A9EF-63AF-3F48-B8EF-71715D84B7CD}" type="slidenum">
              <a:rPr lang="ru-RU" altLang="en-US" sz="1300" b="0" smtClean="0">
                <a:solidFill>
                  <a:srgbClr val="8D89A4"/>
                </a:solidFill>
                <a:latin typeface="Tahoma" panose="020B0604030504040204" pitchFamily="34" charset="0"/>
                <a:cs typeface="Tahoma" panose="020B0604030504040204" pitchFamily="34" charset="0"/>
              </a:rPr>
              <a:pPr algn="r" eaLnBrk="1" hangingPunct="1">
                <a:lnSpc>
                  <a:spcPct val="150000"/>
                </a:lnSpc>
                <a:spcBef>
                  <a:spcPts val="350"/>
                </a:spcBef>
                <a:defRPr/>
              </a:pPr>
              <a:t>‹#›</a:t>
            </a:fld>
            <a:endParaRPr lang="ru-RU" altLang="en-US" sz="1300" b="0">
              <a:solidFill>
                <a:srgbClr val="8D89A4"/>
              </a:solidFill>
              <a:latin typeface="Tahoma" panose="020B0604030504040204" pitchFamily="34" charset="0"/>
              <a:cs typeface="Tahoma" panose="020B0604030504040204" pitchFamily="34" charset="0"/>
            </a:endParaRPr>
          </a:p>
        </p:txBody>
      </p:sp>
      <p:sp>
        <p:nvSpPr>
          <p:cNvPr id="25" name="Заголовок 1"/>
          <p:cNvSpPr>
            <a:spLocks noGrp="1"/>
          </p:cNvSpPr>
          <p:nvPr>
            <p:ph type="title"/>
          </p:nvPr>
        </p:nvSpPr>
        <p:spPr>
          <a:xfrm>
            <a:off x="650696" y="729013"/>
            <a:ext cx="8631221" cy="827996"/>
          </a:xfrm>
          <a:prstGeom prst="rect">
            <a:avLst/>
          </a:prstGeom>
        </p:spPr>
        <p:txBody>
          <a:bodyPr>
            <a:noAutofit/>
          </a:bodyPr>
          <a:lstStyle>
            <a:lvl1pPr marL="0" marR="0" indent="0" algn="ctr" defTabSz="990578" rtl="0" eaLnBrk="1" fontAlgn="auto" latinLnBrk="0" hangingPunct="1">
              <a:lnSpc>
                <a:spcPct val="100000"/>
              </a:lnSpc>
              <a:spcBef>
                <a:spcPct val="0"/>
              </a:spcBef>
              <a:spcAft>
                <a:spcPts val="0"/>
              </a:spcAft>
              <a:buClrTx/>
              <a:buSzTx/>
              <a:buFontTx/>
              <a:buNone/>
              <a:tabLst>
                <a:tab pos="1479343" algn="l"/>
              </a:tabLst>
              <a:defRPr lang="ru-RU" sz="3250" b="1" i="0" kern="1200" spc="0" baseline="0" dirty="0">
                <a:solidFill>
                  <a:schemeClr val="tx2"/>
                </a:solidFill>
                <a:latin typeface="Tahoma" charset="0"/>
                <a:ea typeface="Tahoma" charset="0"/>
                <a:cs typeface="Tahoma" charset="0"/>
              </a:defRPr>
            </a:lvl1pPr>
          </a:lstStyle>
          <a:p>
            <a:r>
              <a:rPr lang="en-US"/>
              <a:t>Click to edit Master title style</a:t>
            </a:r>
            <a:endParaRPr lang="ru-RU" dirty="0"/>
          </a:p>
        </p:txBody>
      </p:sp>
      <p:sp>
        <p:nvSpPr>
          <p:cNvPr id="26" name="Текст 3"/>
          <p:cNvSpPr>
            <a:spLocks noGrp="1"/>
          </p:cNvSpPr>
          <p:nvPr>
            <p:ph type="body" sz="quarter" idx="21"/>
          </p:nvPr>
        </p:nvSpPr>
        <p:spPr>
          <a:xfrm>
            <a:off x="650696" y="2025006"/>
            <a:ext cx="8631221" cy="2791513"/>
          </a:xfrm>
          <a:prstGeom prst="rect">
            <a:avLst/>
          </a:prstGeom>
        </p:spPr>
        <p:txBody>
          <a:bodyPr/>
          <a:lstStyle>
            <a:lvl1pPr algn="ctr">
              <a:lnSpc>
                <a:spcPct val="120000"/>
              </a:lnSpc>
              <a:spcBef>
                <a:spcPts val="517"/>
              </a:spcBef>
              <a:defRPr lang="en-US" sz="1137" b="0" i="0" baseline="0" dirty="0">
                <a:solidFill>
                  <a:schemeClr val="tx2"/>
                </a:solidFill>
                <a:latin typeface="Tahoma" charset="0"/>
                <a:ea typeface="Tahoma" charset="0"/>
                <a:cs typeface="Tahoma" charset="0"/>
              </a:defRPr>
            </a:lvl1pPr>
          </a:lstStyle>
          <a:p>
            <a:pPr lvl="0"/>
            <a:r>
              <a:rPr lang="en-US"/>
              <a:t>Edit Master text styles</a:t>
            </a:r>
          </a:p>
        </p:txBody>
      </p:sp>
    </p:spTree>
    <p:extLst>
      <p:ext uri="{BB962C8B-B14F-4D97-AF65-F5344CB8AC3E}">
        <p14:creationId xmlns:p14="http://schemas.microsoft.com/office/powerpoint/2010/main" val="1803303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5C62192-632D-F211-84D2-4B4ED1DFB62E}"/>
              </a:ext>
            </a:extLst>
          </p:cNvPr>
          <p:cNvSpPr>
            <a:spLocks noGrp="1" noChangeArrowheads="1"/>
          </p:cNvSpPr>
          <p:nvPr>
            <p:ph type="dt" sz="half" idx="10"/>
          </p:nvPr>
        </p:nvSpPr>
        <p:spPr/>
        <p:txBody>
          <a:bodyPr/>
          <a:lstStyle>
            <a:lvl1pPr>
              <a:defRPr/>
            </a:lvl1pPr>
          </a:lstStyle>
          <a:p>
            <a:pPr>
              <a:defRPr/>
            </a:pPr>
            <a:fld id="{7955A5BA-7CF4-2040-9D0D-424E2DF77D94}" type="datetime1">
              <a:rPr lang="en-US" altLang="en-US"/>
              <a:pPr>
                <a:defRPr/>
              </a:pPr>
              <a:t>11/11/2024</a:t>
            </a:fld>
            <a:endParaRPr lang="en-US" altLang="en-US"/>
          </a:p>
        </p:txBody>
      </p:sp>
      <p:sp>
        <p:nvSpPr>
          <p:cNvPr id="5" name="Rectangle 5">
            <a:extLst>
              <a:ext uri="{FF2B5EF4-FFF2-40B4-BE49-F238E27FC236}">
                <a16:creationId xmlns:a16="http://schemas.microsoft.com/office/drawing/2014/main" id="{86667675-79F7-3AD6-FED7-5434E62DCA7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F2FDD1-9C60-CD2F-38ED-D045DB943CAB}"/>
              </a:ext>
            </a:extLst>
          </p:cNvPr>
          <p:cNvSpPr>
            <a:spLocks noGrp="1" noChangeArrowheads="1"/>
          </p:cNvSpPr>
          <p:nvPr>
            <p:ph type="sldNum" sz="quarter" idx="12"/>
          </p:nvPr>
        </p:nvSpPr>
        <p:spPr/>
        <p:txBody>
          <a:bodyPr/>
          <a:lstStyle>
            <a:lvl1pPr>
              <a:defRPr/>
            </a:lvl1pPr>
          </a:lstStyle>
          <a:p>
            <a:pPr>
              <a:defRPr/>
            </a:pPr>
            <a:fld id="{4E2D6152-A959-4F4B-93D4-9B9E55672CC0}" type="slidenum">
              <a:rPr lang="en-US" altLang="en-US"/>
              <a:pPr>
                <a:defRPr/>
              </a:pPr>
              <a:t>‹#›</a:t>
            </a:fld>
            <a:endParaRPr lang="en-US" altLang="en-US"/>
          </a:p>
        </p:txBody>
      </p:sp>
    </p:spTree>
    <p:extLst>
      <p:ext uri="{BB962C8B-B14F-4D97-AF65-F5344CB8AC3E}">
        <p14:creationId xmlns:p14="http://schemas.microsoft.com/office/powerpoint/2010/main" val="124199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42FDA5-E6B6-8E74-9043-BC760C657560}"/>
              </a:ext>
            </a:extLst>
          </p:cNvPr>
          <p:cNvSpPr>
            <a:spLocks noGrp="1" noChangeArrowheads="1"/>
          </p:cNvSpPr>
          <p:nvPr>
            <p:ph type="dt" sz="half" idx="10"/>
          </p:nvPr>
        </p:nvSpPr>
        <p:spPr/>
        <p:txBody>
          <a:bodyPr/>
          <a:lstStyle>
            <a:lvl1pPr>
              <a:defRPr/>
            </a:lvl1pPr>
          </a:lstStyle>
          <a:p>
            <a:pPr>
              <a:defRPr/>
            </a:pPr>
            <a:fld id="{C35E2ACA-BE2A-F24F-83CE-22D656CEF91A}" type="datetime1">
              <a:rPr lang="en-US" altLang="en-US"/>
              <a:pPr>
                <a:defRPr/>
              </a:pPr>
              <a:t>11/11/2024</a:t>
            </a:fld>
            <a:endParaRPr lang="en-US" altLang="en-US"/>
          </a:p>
        </p:txBody>
      </p:sp>
      <p:sp>
        <p:nvSpPr>
          <p:cNvPr id="5" name="Rectangle 5">
            <a:extLst>
              <a:ext uri="{FF2B5EF4-FFF2-40B4-BE49-F238E27FC236}">
                <a16:creationId xmlns:a16="http://schemas.microsoft.com/office/drawing/2014/main" id="{66AA7F6F-90DA-36B5-65B1-390FEB1D8A2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ACD4BD3-DF4C-8179-525F-93D95A70EF0C}"/>
              </a:ext>
            </a:extLst>
          </p:cNvPr>
          <p:cNvSpPr>
            <a:spLocks noGrp="1" noChangeArrowheads="1"/>
          </p:cNvSpPr>
          <p:nvPr>
            <p:ph type="sldNum" sz="quarter" idx="12"/>
          </p:nvPr>
        </p:nvSpPr>
        <p:spPr/>
        <p:txBody>
          <a:bodyPr/>
          <a:lstStyle>
            <a:lvl1pPr>
              <a:defRPr/>
            </a:lvl1pPr>
          </a:lstStyle>
          <a:p>
            <a:pPr>
              <a:defRPr/>
            </a:pPr>
            <a:fld id="{7F9903E3-CA2D-1443-A94F-FC64A955427F}" type="slidenum">
              <a:rPr lang="en-US" altLang="en-US"/>
              <a:pPr>
                <a:defRPr/>
              </a:pPr>
              <a:t>‹#›</a:t>
            </a:fld>
            <a:endParaRPr lang="en-US" altLang="en-US"/>
          </a:p>
        </p:txBody>
      </p:sp>
    </p:spTree>
    <p:extLst>
      <p:ext uri="{BB962C8B-B14F-4D97-AF65-F5344CB8AC3E}">
        <p14:creationId xmlns:p14="http://schemas.microsoft.com/office/powerpoint/2010/main" val="2041721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1128C9-CFC2-F346-E450-3CA4DD577E7B}"/>
              </a:ext>
            </a:extLst>
          </p:cNvPr>
          <p:cNvSpPr>
            <a:spLocks noGrp="1" noChangeArrowheads="1"/>
          </p:cNvSpPr>
          <p:nvPr>
            <p:ph type="dt" sz="half" idx="10"/>
          </p:nvPr>
        </p:nvSpPr>
        <p:spPr/>
        <p:txBody>
          <a:bodyPr/>
          <a:lstStyle>
            <a:lvl1pPr>
              <a:defRPr/>
            </a:lvl1pPr>
          </a:lstStyle>
          <a:p>
            <a:pPr>
              <a:defRPr/>
            </a:pPr>
            <a:fld id="{27786321-D1B8-EF43-B98E-2493C434117B}" type="datetime1">
              <a:rPr lang="en-US" altLang="en-US"/>
              <a:pPr>
                <a:defRPr/>
              </a:pPr>
              <a:t>11/11/2024</a:t>
            </a:fld>
            <a:endParaRPr lang="en-US" altLang="en-US"/>
          </a:p>
        </p:txBody>
      </p:sp>
      <p:sp>
        <p:nvSpPr>
          <p:cNvPr id="5" name="Rectangle 5">
            <a:extLst>
              <a:ext uri="{FF2B5EF4-FFF2-40B4-BE49-F238E27FC236}">
                <a16:creationId xmlns:a16="http://schemas.microsoft.com/office/drawing/2014/main" id="{63D00997-2DE1-5FA6-CB7D-CBCDF8E2792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FCC9B27-26D1-7E7F-A327-59BFF973B701}"/>
              </a:ext>
            </a:extLst>
          </p:cNvPr>
          <p:cNvSpPr>
            <a:spLocks noGrp="1" noChangeArrowheads="1"/>
          </p:cNvSpPr>
          <p:nvPr>
            <p:ph type="sldNum" sz="quarter" idx="12"/>
          </p:nvPr>
        </p:nvSpPr>
        <p:spPr/>
        <p:txBody>
          <a:bodyPr/>
          <a:lstStyle>
            <a:lvl1pPr>
              <a:defRPr/>
            </a:lvl1pPr>
          </a:lstStyle>
          <a:p>
            <a:pPr>
              <a:defRPr/>
            </a:pPr>
            <a:fld id="{D1B3F966-A875-1941-B3CB-DBE5DBB24596}" type="slidenum">
              <a:rPr lang="en-US" altLang="en-US"/>
              <a:pPr>
                <a:defRPr/>
              </a:pPr>
              <a:t>‹#›</a:t>
            </a:fld>
            <a:endParaRPr lang="en-US" altLang="en-US"/>
          </a:p>
        </p:txBody>
      </p:sp>
    </p:spTree>
    <p:extLst>
      <p:ext uri="{BB962C8B-B14F-4D97-AF65-F5344CB8AC3E}">
        <p14:creationId xmlns:p14="http://schemas.microsoft.com/office/powerpoint/2010/main" val="1705245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EDBBE-A5B2-593C-A103-5715D9AECDC7}"/>
              </a:ext>
            </a:extLst>
          </p:cNvPr>
          <p:cNvSpPr>
            <a:spLocks noGrp="1" noChangeArrowheads="1"/>
          </p:cNvSpPr>
          <p:nvPr>
            <p:ph type="dt" sz="half" idx="10"/>
          </p:nvPr>
        </p:nvSpPr>
        <p:spPr/>
        <p:txBody>
          <a:bodyPr/>
          <a:lstStyle>
            <a:lvl1pPr>
              <a:defRPr/>
            </a:lvl1pPr>
          </a:lstStyle>
          <a:p>
            <a:pPr>
              <a:defRPr/>
            </a:pPr>
            <a:fld id="{BCF27B31-EDCB-0940-8F94-E70E5DBCD1AC}" type="datetime1">
              <a:rPr lang="en-US" altLang="en-US"/>
              <a:pPr>
                <a:defRPr/>
              </a:pPr>
              <a:t>11/11/2024</a:t>
            </a:fld>
            <a:endParaRPr lang="en-US" altLang="en-US"/>
          </a:p>
        </p:txBody>
      </p:sp>
      <p:sp>
        <p:nvSpPr>
          <p:cNvPr id="6" name="Footer Placeholder 5">
            <a:extLst>
              <a:ext uri="{FF2B5EF4-FFF2-40B4-BE49-F238E27FC236}">
                <a16:creationId xmlns:a16="http://schemas.microsoft.com/office/drawing/2014/main" id="{2CD99CB7-8062-E6C0-79F4-B3617306C26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9D0B43E-87E8-4939-3D01-59956AE7EC19}"/>
              </a:ext>
            </a:extLst>
          </p:cNvPr>
          <p:cNvSpPr>
            <a:spLocks noGrp="1" noChangeArrowheads="1"/>
          </p:cNvSpPr>
          <p:nvPr>
            <p:ph type="sldNum" sz="quarter" idx="12"/>
          </p:nvPr>
        </p:nvSpPr>
        <p:spPr/>
        <p:txBody>
          <a:bodyPr/>
          <a:lstStyle>
            <a:lvl1pPr>
              <a:defRPr/>
            </a:lvl1pPr>
          </a:lstStyle>
          <a:p>
            <a:pPr>
              <a:defRPr/>
            </a:pPr>
            <a:fld id="{731FCBB2-0150-A94A-89E1-F0656F68077A}" type="slidenum">
              <a:rPr lang="en-US" altLang="en-US"/>
              <a:pPr>
                <a:defRPr/>
              </a:pPr>
              <a:t>‹#›</a:t>
            </a:fld>
            <a:endParaRPr lang="en-US" altLang="en-US"/>
          </a:p>
        </p:txBody>
      </p:sp>
    </p:spTree>
    <p:extLst>
      <p:ext uri="{BB962C8B-B14F-4D97-AF65-F5344CB8AC3E}">
        <p14:creationId xmlns:p14="http://schemas.microsoft.com/office/powerpoint/2010/main" val="3203873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A355F26F-BCC7-A250-E8F7-3B1B163BBD41}"/>
              </a:ext>
            </a:extLst>
          </p:cNvPr>
          <p:cNvSpPr>
            <a:spLocks noGrp="1" noChangeArrowheads="1"/>
          </p:cNvSpPr>
          <p:nvPr>
            <p:ph type="dt" sz="half" idx="10"/>
          </p:nvPr>
        </p:nvSpPr>
        <p:spPr/>
        <p:txBody>
          <a:bodyPr/>
          <a:lstStyle>
            <a:lvl1pPr>
              <a:defRPr/>
            </a:lvl1pPr>
          </a:lstStyle>
          <a:p>
            <a:pPr>
              <a:defRPr/>
            </a:pPr>
            <a:fld id="{1C977C3E-DC58-DB48-B914-7A956CDAB121}"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4C73FC7A-7EC7-B877-5A62-F51A376E706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CAE85E92-3B10-9173-9DDB-295AB57571F3}"/>
              </a:ext>
            </a:extLst>
          </p:cNvPr>
          <p:cNvSpPr>
            <a:spLocks noGrp="1" noChangeArrowheads="1"/>
          </p:cNvSpPr>
          <p:nvPr>
            <p:ph type="sldNum" sz="quarter" idx="12"/>
          </p:nvPr>
        </p:nvSpPr>
        <p:spPr/>
        <p:txBody>
          <a:bodyPr/>
          <a:lstStyle>
            <a:lvl1pPr>
              <a:defRPr/>
            </a:lvl1pPr>
          </a:lstStyle>
          <a:p>
            <a:pPr>
              <a:defRPr/>
            </a:pPr>
            <a:fld id="{EED8A983-6B9A-2D44-892E-6A6BA71CE925}" type="slidenum">
              <a:rPr lang="en-US" altLang="en-US"/>
              <a:pPr>
                <a:defRPr/>
              </a:pPr>
              <a:t>‹#›</a:t>
            </a:fld>
            <a:endParaRPr lang="en-US" altLang="en-US"/>
          </a:p>
        </p:txBody>
      </p:sp>
    </p:spTree>
    <p:extLst>
      <p:ext uri="{BB962C8B-B14F-4D97-AF65-F5344CB8AC3E}">
        <p14:creationId xmlns:p14="http://schemas.microsoft.com/office/powerpoint/2010/main" val="3814864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A2A3A3-CB3B-E0FC-67E2-034072905454}"/>
              </a:ext>
            </a:extLst>
          </p:cNvPr>
          <p:cNvSpPr>
            <a:spLocks noGrp="1" noChangeArrowheads="1"/>
          </p:cNvSpPr>
          <p:nvPr>
            <p:ph type="dt" sz="half" idx="10"/>
          </p:nvPr>
        </p:nvSpPr>
        <p:spPr/>
        <p:txBody>
          <a:bodyPr/>
          <a:lstStyle>
            <a:lvl1pPr>
              <a:defRPr/>
            </a:lvl1pPr>
          </a:lstStyle>
          <a:p>
            <a:pPr>
              <a:defRPr/>
            </a:pPr>
            <a:fld id="{8AAF513E-FCAF-E14B-B1F3-F142EC07A72A}" type="datetime1">
              <a:rPr lang="en-US" altLang="en-US"/>
              <a:pPr>
                <a:defRPr/>
              </a:pPr>
              <a:t>11/11/2024</a:t>
            </a:fld>
            <a:endParaRPr lang="en-US" altLang="en-US"/>
          </a:p>
        </p:txBody>
      </p:sp>
      <p:sp>
        <p:nvSpPr>
          <p:cNvPr id="8" name="Rectangle 5">
            <a:extLst>
              <a:ext uri="{FF2B5EF4-FFF2-40B4-BE49-F238E27FC236}">
                <a16:creationId xmlns:a16="http://schemas.microsoft.com/office/drawing/2014/main" id="{F8896DA9-86CE-DBEE-FF01-10C75229CC7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D47CB43-16F6-AECA-4724-1C2F2E7FD2A8}"/>
              </a:ext>
            </a:extLst>
          </p:cNvPr>
          <p:cNvSpPr>
            <a:spLocks noGrp="1" noChangeArrowheads="1"/>
          </p:cNvSpPr>
          <p:nvPr>
            <p:ph type="sldNum" sz="quarter" idx="12"/>
          </p:nvPr>
        </p:nvSpPr>
        <p:spPr/>
        <p:txBody>
          <a:bodyPr/>
          <a:lstStyle>
            <a:lvl1pPr>
              <a:defRPr/>
            </a:lvl1pPr>
          </a:lstStyle>
          <a:p>
            <a:pPr>
              <a:defRPr/>
            </a:pPr>
            <a:fld id="{F2D36220-5ECC-104D-960F-D6604588ECAB}" type="slidenum">
              <a:rPr lang="en-US" altLang="en-US"/>
              <a:pPr>
                <a:defRPr/>
              </a:pPr>
              <a:t>‹#›</a:t>
            </a:fld>
            <a:endParaRPr lang="en-US" altLang="en-US"/>
          </a:p>
        </p:txBody>
      </p:sp>
    </p:spTree>
    <p:extLst>
      <p:ext uri="{BB962C8B-B14F-4D97-AF65-F5344CB8AC3E}">
        <p14:creationId xmlns:p14="http://schemas.microsoft.com/office/powerpoint/2010/main" val="2032457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DE30C2BF-1072-D23C-70EA-D5CCAEED5248}"/>
              </a:ext>
            </a:extLst>
          </p:cNvPr>
          <p:cNvSpPr>
            <a:spLocks noGrp="1" noChangeArrowheads="1"/>
          </p:cNvSpPr>
          <p:nvPr>
            <p:ph type="dt" sz="half" idx="10"/>
          </p:nvPr>
        </p:nvSpPr>
        <p:spPr/>
        <p:txBody>
          <a:bodyPr/>
          <a:lstStyle>
            <a:lvl1pPr>
              <a:defRPr/>
            </a:lvl1pPr>
          </a:lstStyle>
          <a:p>
            <a:pPr>
              <a:defRPr/>
            </a:pPr>
            <a:fld id="{30EBF7E1-0BEB-834B-843F-220E7361C067}" type="datetime1">
              <a:rPr lang="en-US" altLang="en-US"/>
              <a:pPr>
                <a:defRPr/>
              </a:pPr>
              <a:t>11/11/2024</a:t>
            </a:fld>
            <a:endParaRPr lang="en-US" altLang="en-US"/>
          </a:p>
        </p:txBody>
      </p:sp>
      <p:sp>
        <p:nvSpPr>
          <p:cNvPr id="4" name="Rectangle 5">
            <a:extLst>
              <a:ext uri="{FF2B5EF4-FFF2-40B4-BE49-F238E27FC236}">
                <a16:creationId xmlns:a16="http://schemas.microsoft.com/office/drawing/2014/main" id="{D1E81C12-F087-350F-6351-0681DCBC14E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05498D1-74C9-1959-E24D-B63D598969D4}"/>
              </a:ext>
            </a:extLst>
          </p:cNvPr>
          <p:cNvSpPr>
            <a:spLocks noGrp="1" noChangeArrowheads="1"/>
          </p:cNvSpPr>
          <p:nvPr>
            <p:ph type="sldNum" sz="quarter" idx="12"/>
          </p:nvPr>
        </p:nvSpPr>
        <p:spPr/>
        <p:txBody>
          <a:bodyPr/>
          <a:lstStyle>
            <a:lvl1pPr>
              <a:defRPr/>
            </a:lvl1pPr>
          </a:lstStyle>
          <a:p>
            <a:pPr>
              <a:defRPr/>
            </a:pPr>
            <a:fld id="{39E69A02-BE97-6B47-AD53-404BC06BB66A}" type="slidenum">
              <a:rPr lang="en-US" altLang="en-US"/>
              <a:pPr>
                <a:defRPr/>
              </a:pPr>
              <a:t>‹#›</a:t>
            </a:fld>
            <a:endParaRPr lang="en-US" altLang="en-US"/>
          </a:p>
        </p:txBody>
      </p:sp>
    </p:spTree>
    <p:extLst>
      <p:ext uri="{BB962C8B-B14F-4D97-AF65-F5344CB8AC3E}">
        <p14:creationId xmlns:p14="http://schemas.microsoft.com/office/powerpoint/2010/main" val="2572287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83BED3-42A9-3110-6A1E-30775570696F}"/>
              </a:ext>
            </a:extLst>
          </p:cNvPr>
          <p:cNvSpPr>
            <a:spLocks noGrp="1" noChangeArrowheads="1"/>
          </p:cNvSpPr>
          <p:nvPr>
            <p:ph type="dt" sz="half" idx="10"/>
          </p:nvPr>
        </p:nvSpPr>
        <p:spPr/>
        <p:txBody>
          <a:bodyPr/>
          <a:lstStyle>
            <a:lvl1pPr>
              <a:defRPr/>
            </a:lvl1pPr>
          </a:lstStyle>
          <a:p>
            <a:pPr>
              <a:defRPr/>
            </a:pPr>
            <a:fld id="{BA5CACFF-CFAB-054D-BB74-309FB46A3B8D}" type="datetime1">
              <a:rPr lang="en-US" altLang="en-US"/>
              <a:pPr>
                <a:defRPr/>
              </a:pPr>
              <a:t>11/11/2024</a:t>
            </a:fld>
            <a:endParaRPr lang="en-US" altLang="en-US"/>
          </a:p>
        </p:txBody>
      </p:sp>
      <p:sp>
        <p:nvSpPr>
          <p:cNvPr id="3" name="Rectangle 5">
            <a:extLst>
              <a:ext uri="{FF2B5EF4-FFF2-40B4-BE49-F238E27FC236}">
                <a16:creationId xmlns:a16="http://schemas.microsoft.com/office/drawing/2014/main" id="{83EA97BF-CE36-459F-BC25-2508352532A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541345C-BB9C-A18A-E1C9-7404072C0713}"/>
              </a:ext>
            </a:extLst>
          </p:cNvPr>
          <p:cNvSpPr>
            <a:spLocks noGrp="1" noChangeArrowheads="1"/>
          </p:cNvSpPr>
          <p:nvPr>
            <p:ph type="sldNum" sz="quarter" idx="12"/>
          </p:nvPr>
        </p:nvSpPr>
        <p:spPr/>
        <p:txBody>
          <a:bodyPr/>
          <a:lstStyle>
            <a:lvl1pPr>
              <a:defRPr/>
            </a:lvl1pPr>
          </a:lstStyle>
          <a:p>
            <a:pPr>
              <a:defRPr/>
            </a:pPr>
            <a:fld id="{73058075-67DE-0941-A080-A443B3B23A49}" type="slidenum">
              <a:rPr lang="en-US" altLang="en-US"/>
              <a:pPr>
                <a:defRPr/>
              </a:pPr>
              <a:t>‹#›</a:t>
            </a:fld>
            <a:endParaRPr lang="en-US" altLang="en-US"/>
          </a:p>
        </p:txBody>
      </p:sp>
    </p:spTree>
    <p:extLst>
      <p:ext uri="{BB962C8B-B14F-4D97-AF65-F5344CB8AC3E}">
        <p14:creationId xmlns:p14="http://schemas.microsoft.com/office/powerpoint/2010/main" val="4026231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791CAEC-9C27-CFE9-9040-74CFAE5A0CBA}"/>
              </a:ext>
            </a:extLst>
          </p:cNvPr>
          <p:cNvSpPr>
            <a:spLocks noGrp="1" noChangeArrowheads="1"/>
          </p:cNvSpPr>
          <p:nvPr>
            <p:ph type="dt" sz="half" idx="10"/>
          </p:nvPr>
        </p:nvSpPr>
        <p:spPr/>
        <p:txBody>
          <a:bodyPr/>
          <a:lstStyle>
            <a:lvl1pPr>
              <a:defRPr/>
            </a:lvl1pPr>
          </a:lstStyle>
          <a:p>
            <a:pPr>
              <a:defRPr/>
            </a:pPr>
            <a:fld id="{FBA44DA0-65A3-144D-9667-C66050A4554E}" type="datetime1">
              <a:rPr lang="en-US" altLang="en-US"/>
              <a:pPr>
                <a:defRPr/>
              </a:pPr>
              <a:t>11/11/2024</a:t>
            </a:fld>
            <a:endParaRPr lang="en-US" altLang="en-US"/>
          </a:p>
        </p:txBody>
      </p:sp>
      <p:sp>
        <p:nvSpPr>
          <p:cNvPr id="6" name="Footer Placeholder 5">
            <a:extLst>
              <a:ext uri="{FF2B5EF4-FFF2-40B4-BE49-F238E27FC236}">
                <a16:creationId xmlns:a16="http://schemas.microsoft.com/office/drawing/2014/main" id="{70A69193-5077-2B94-7773-082609033D5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20F720F-5159-AB7D-527F-1DE3296416D6}"/>
              </a:ext>
            </a:extLst>
          </p:cNvPr>
          <p:cNvSpPr>
            <a:spLocks noGrp="1" noChangeArrowheads="1"/>
          </p:cNvSpPr>
          <p:nvPr>
            <p:ph type="sldNum" sz="quarter" idx="12"/>
          </p:nvPr>
        </p:nvSpPr>
        <p:spPr/>
        <p:txBody>
          <a:bodyPr/>
          <a:lstStyle>
            <a:lvl1pPr>
              <a:defRPr/>
            </a:lvl1pPr>
          </a:lstStyle>
          <a:p>
            <a:pPr>
              <a:defRPr/>
            </a:pPr>
            <a:fld id="{DDBD7F68-81C0-B745-9BD0-79DC7791495C}" type="slidenum">
              <a:rPr lang="en-US" altLang="en-US"/>
              <a:pPr>
                <a:defRPr/>
              </a:pPr>
              <a:t>‹#›</a:t>
            </a:fld>
            <a:endParaRPr lang="en-US" altLang="en-US"/>
          </a:p>
        </p:txBody>
      </p:sp>
    </p:spTree>
    <p:extLst>
      <p:ext uri="{BB962C8B-B14F-4D97-AF65-F5344CB8AC3E}">
        <p14:creationId xmlns:p14="http://schemas.microsoft.com/office/powerpoint/2010/main" val="2954075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93C0276-919B-D449-2BE5-41CB1C1FB3A7}"/>
              </a:ext>
            </a:extLst>
          </p:cNvPr>
          <p:cNvSpPr>
            <a:spLocks noGrp="1" noChangeArrowheads="1"/>
          </p:cNvSpPr>
          <p:nvPr>
            <p:ph type="dt" sz="half" idx="10"/>
          </p:nvPr>
        </p:nvSpPr>
        <p:spPr/>
        <p:txBody>
          <a:bodyPr/>
          <a:lstStyle>
            <a:lvl1pPr>
              <a:defRPr/>
            </a:lvl1pPr>
          </a:lstStyle>
          <a:p>
            <a:pPr>
              <a:defRPr/>
            </a:pPr>
            <a:fld id="{8C7215CC-326D-F542-AAA1-A3BBFF0911E3}" type="datetime1">
              <a:rPr lang="en-US" altLang="en-US"/>
              <a:pPr>
                <a:defRPr/>
              </a:pPr>
              <a:t>11/11/2024</a:t>
            </a:fld>
            <a:endParaRPr lang="en-US" altLang="en-US"/>
          </a:p>
        </p:txBody>
      </p:sp>
      <p:sp>
        <p:nvSpPr>
          <p:cNvPr id="6" name="Footer Placeholder 5">
            <a:extLst>
              <a:ext uri="{FF2B5EF4-FFF2-40B4-BE49-F238E27FC236}">
                <a16:creationId xmlns:a16="http://schemas.microsoft.com/office/drawing/2014/main" id="{3A49EA36-B231-DEAF-362B-EF1248F20A5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D59F606-F592-9DD7-18C5-A7D351439385}"/>
              </a:ext>
            </a:extLst>
          </p:cNvPr>
          <p:cNvSpPr>
            <a:spLocks noGrp="1" noChangeArrowheads="1"/>
          </p:cNvSpPr>
          <p:nvPr>
            <p:ph type="sldNum" sz="quarter" idx="12"/>
          </p:nvPr>
        </p:nvSpPr>
        <p:spPr/>
        <p:txBody>
          <a:bodyPr/>
          <a:lstStyle>
            <a:lvl1pPr>
              <a:defRPr/>
            </a:lvl1pPr>
          </a:lstStyle>
          <a:p>
            <a:pPr>
              <a:defRPr/>
            </a:pPr>
            <a:fld id="{4C7199BD-B32B-2B47-BA50-BD715B0DD8E6}" type="slidenum">
              <a:rPr lang="en-US" altLang="en-US"/>
              <a:pPr>
                <a:defRPr/>
              </a:pPr>
              <a:t>‹#›</a:t>
            </a:fld>
            <a:endParaRPr lang="en-US" altLang="en-US"/>
          </a:p>
        </p:txBody>
      </p:sp>
    </p:spTree>
    <p:extLst>
      <p:ext uri="{BB962C8B-B14F-4D97-AF65-F5344CB8AC3E}">
        <p14:creationId xmlns:p14="http://schemas.microsoft.com/office/powerpoint/2010/main" val="3548850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791F4C-8764-E35A-2BA6-200B11BAD7E9}"/>
              </a:ext>
            </a:extLst>
          </p:cNvPr>
          <p:cNvSpPr>
            <a:spLocks noGrp="1" noChangeArrowheads="1"/>
          </p:cNvSpPr>
          <p:nvPr>
            <p:ph type="dt" sz="half" idx="10"/>
          </p:nvPr>
        </p:nvSpPr>
        <p:spPr/>
        <p:txBody>
          <a:bodyPr/>
          <a:lstStyle>
            <a:lvl1pPr>
              <a:defRPr/>
            </a:lvl1pPr>
          </a:lstStyle>
          <a:p>
            <a:pPr>
              <a:defRPr/>
            </a:pPr>
            <a:fld id="{62C635F0-8BD7-FE44-B870-FCE51BB2E89B}" type="datetime1">
              <a:rPr lang="en-US" altLang="en-US"/>
              <a:pPr>
                <a:defRPr/>
              </a:pPr>
              <a:t>11/11/2024</a:t>
            </a:fld>
            <a:endParaRPr lang="en-US" altLang="en-US"/>
          </a:p>
        </p:txBody>
      </p:sp>
      <p:sp>
        <p:nvSpPr>
          <p:cNvPr id="5" name="Rectangle 5">
            <a:extLst>
              <a:ext uri="{FF2B5EF4-FFF2-40B4-BE49-F238E27FC236}">
                <a16:creationId xmlns:a16="http://schemas.microsoft.com/office/drawing/2014/main" id="{78B02296-CA79-1831-F2B6-F2AC0A94EB4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0981050-9655-9ADE-3169-8B1A3EE230EE}"/>
              </a:ext>
            </a:extLst>
          </p:cNvPr>
          <p:cNvSpPr>
            <a:spLocks noGrp="1" noChangeArrowheads="1"/>
          </p:cNvSpPr>
          <p:nvPr>
            <p:ph type="sldNum" sz="quarter" idx="12"/>
          </p:nvPr>
        </p:nvSpPr>
        <p:spPr/>
        <p:txBody>
          <a:bodyPr/>
          <a:lstStyle>
            <a:lvl1pPr>
              <a:defRPr/>
            </a:lvl1pPr>
          </a:lstStyle>
          <a:p>
            <a:pPr>
              <a:defRPr/>
            </a:pPr>
            <a:fld id="{90AAE5BC-3AA5-2F49-A95D-C956FB0335D7}" type="slidenum">
              <a:rPr lang="en-US" altLang="en-US"/>
              <a:pPr>
                <a:defRPr/>
              </a:pPr>
              <a:t>‹#›</a:t>
            </a:fld>
            <a:endParaRPr lang="en-US" altLang="en-US"/>
          </a:p>
        </p:txBody>
      </p:sp>
    </p:spTree>
    <p:extLst>
      <p:ext uri="{BB962C8B-B14F-4D97-AF65-F5344CB8AC3E}">
        <p14:creationId xmlns:p14="http://schemas.microsoft.com/office/powerpoint/2010/main" val="3290492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D2705A-3757-16D9-5503-E0EA685C6DCB}"/>
              </a:ext>
            </a:extLst>
          </p:cNvPr>
          <p:cNvSpPr>
            <a:spLocks noGrp="1" noChangeArrowheads="1"/>
          </p:cNvSpPr>
          <p:nvPr>
            <p:ph type="dt" sz="half" idx="10"/>
          </p:nvPr>
        </p:nvSpPr>
        <p:spPr/>
        <p:txBody>
          <a:bodyPr/>
          <a:lstStyle>
            <a:lvl1pPr>
              <a:defRPr/>
            </a:lvl1pPr>
          </a:lstStyle>
          <a:p>
            <a:pPr>
              <a:defRPr/>
            </a:pPr>
            <a:fld id="{43B15FF5-2BF6-B64F-B2E1-44131197A6EE}" type="datetime1">
              <a:rPr lang="en-US" altLang="en-US"/>
              <a:pPr>
                <a:defRPr/>
              </a:pPr>
              <a:t>11/11/2024</a:t>
            </a:fld>
            <a:endParaRPr lang="en-US" altLang="en-US"/>
          </a:p>
        </p:txBody>
      </p:sp>
      <p:sp>
        <p:nvSpPr>
          <p:cNvPr id="5" name="Rectangle 5">
            <a:extLst>
              <a:ext uri="{FF2B5EF4-FFF2-40B4-BE49-F238E27FC236}">
                <a16:creationId xmlns:a16="http://schemas.microsoft.com/office/drawing/2014/main" id="{934C2117-23E8-3B30-ECAF-A745DFDE9D3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46236A-0EE1-4B9F-A535-C0F8738E4293}"/>
              </a:ext>
            </a:extLst>
          </p:cNvPr>
          <p:cNvSpPr>
            <a:spLocks noGrp="1" noChangeArrowheads="1"/>
          </p:cNvSpPr>
          <p:nvPr>
            <p:ph type="sldNum" sz="quarter" idx="12"/>
          </p:nvPr>
        </p:nvSpPr>
        <p:spPr/>
        <p:txBody>
          <a:bodyPr/>
          <a:lstStyle>
            <a:lvl1pPr>
              <a:defRPr/>
            </a:lvl1pPr>
          </a:lstStyle>
          <a:p>
            <a:pPr>
              <a:defRPr/>
            </a:pPr>
            <a:fld id="{FCE7697F-4BF3-FF4C-BEE8-C1F343A991CC}" type="slidenum">
              <a:rPr lang="en-US" altLang="en-US"/>
              <a:pPr>
                <a:defRPr/>
              </a:pPr>
              <a:t>‹#›</a:t>
            </a:fld>
            <a:endParaRPr lang="en-US" altLang="en-US"/>
          </a:p>
        </p:txBody>
      </p:sp>
    </p:spTree>
    <p:extLst>
      <p:ext uri="{BB962C8B-B14F-4D97-AF65-F5344CB8AC3E}">
        <p14:creationId xmlns:p14="http://schemas.microsoft.com/office/powerpoint/2010/main" val="4294355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a:extLst>
              <a:ext uri="{FF2B5EF4-FFF2-40B4-BE49-F238E27FC236}">
                <a16:creationId xmlns:a16="http://schemas.microsoft.com/office/drawing/2014/main" id="{0705CB11-EE5B-FC90-FFA5-4BCC247ECB7B}"/>
              </a:ext>
            </a:extLst>
          </p:cNvPr>
          <p:cNvSpPr>
            <a:spLocks noGrp="1" noChangeArrowheads="1"/>
          </p:cNvSpPr>
          <p:nvPr>
            <p:ph type="sldNum" sz="quarter" idx="10"/>
          </p:nvPr>
        </p:nvSpPr>
        <p:spPr/>
        <p:txBody>
          <a:bodyPr/>
          <a:lstStyle>
            <a:lvl1pPr>
              <a:defRPr/>
            </a:lvl1pPr>
          </a:lstStyle>
          <a:p>
            <a:pPr>
              <a:defRPr/>
            </a:pPr>
            <a:fld id="{994EDA85-ED33-364D-A4CC-02981275A432}" type="slidenum">
              <a:rPr lang="en-US" altLang="en-US"/>
              <a:pPr>
                <a:defRPr/>
              </a:pPr>
              <a:t>‹#›</a:t>
            </a:fld>
            <a:endParaRPr lang="en-US" altLang="en-US"/>
          </a:p>
        </p:txBody>
      </p:sp>
    </p:spTree>
    <p:extLst>
      <p:ext uri="{BB962C8B-B14F-4D97-AF65-F5344CB8AC3E}">
        <p14:creationId xmlns:p14="http://schemas.microsoft.com/office/powerpoint/2010/main" val="2866149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3AB9A378-49C9-A9BF-1C5C-65C84CC7B5E9}"/>
              </a:ext>
            </a:extLst>
          </p:cNvPr>
          <p:cNvSpPr>
            <a:spLocks noGrp="1" noChangeArrowheads="1"/>
          </p:cNvSpPr>
          <p:nvPr>
            <p:ph type="dt" sz="half" idx="10"/>
          </p:nvPr>
        </p:nvSpPr>
        <p:spPr/>
        <p:txBody>
          <a:bodyPr/>
          <a:lstStyle>
            <a:lvl1pPr>
              <a:defRPr/>
            </a:lvl1pPr>
          </a:lstStyle>
          <a:p>
            <a:pPr>
              <a:defRPr/>
            </a:pPr>
            <a:fld id="{CD55C501-C69E-304F-BCE2-469B61408DC2}"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9E27E874-7009-BBD9-9418-47B6D227EAA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1F975EA2-2509-0B7E-31E9-9F5C30C76072}"/>
              </a:ext>
            </a:extLst>
          </p:cNvPr>
          <p:cNvSpPr>
            <a:spLocks noGrp="1" noChangeArrowheads="1"/>
          </p:cNvSpPr>
          <p:nvPr>
            <p:ph type="sldNum" sz="quarter" idx="12"/>
          </p:nvPr>
        </p:nvSpPr>
        <p:spPr/>
        <p:txBody>
          <a:bodyPr/>
          <a:lstStyle>
            <a:lvl1pPr>
              <a:defRPr/>
            </a:lvl1pPr>
          </a:lstStyle>
          <a:p>
            <a:pPr>
              <a:defRPr/>
            </a:pPr>
            <a:fld id="{00B84399-92EA-3F43-9383-1BE7A4942461}" type="slidenum">
              <a:rPr lang="en-US" altLang="en-US"/>
              <a:pPr>
                <a:defRPr/>
              </a:pPr>
              <a:t>‹#›</a:t>
            </a:fld>
            <a:endParaRPr lang="en-US" altLang="en-US"/>
          </a:p>
        </p:txBody>
      </p:sp>
    </p:spTree>
    <p:extLst>
      <p:ext uri="{BB962C8B-B14F-4D97-AF65-F5344CB8AC3E}">
        <p14:creationId xmlns:p14="http://schemas.microsoft.com/office/powerpoint/2010/main" val="2149016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2CA594F2-EA30-9B72-BC10-4A2D24DD6C17}"/>
              </a:ext>
            </a:extLst>
          </p:cNvPr>
          <p:cNvSpPr>
            <a:spLocks noGrp="1" noChangeArrowheads="1"/>
          </p:cNvSpPr>
          <p:nvPr>
            <p:ph type="dt" sz="half" idx="10"/>
          </p:nvPr>
        </p:nvSpPr>
        <p:spPr/>
        <p:txBody>
          <a:bodyPr/>
          <a:lstStyle>
            <a:lvl1pPr>
              <a:defRPr/>
            </a:lvl1pPr>
          </a:lstStyle>
          <a:p>
            <a:pPr>
              <a:defRPr/>
            </a:pPr>
            <a:fld id="{A0467FB1-3768-DA47-B8DA-40A59C6A7442}"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594A29FA-12AD-C78D-77EB-F89A6487CC3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DD428B59-12DA-3989-4CC0-84F6C34BBEB7}"/>
              </a:ext>
            </a:extLst>
          </p:cNvPr>
          <p:cNvSpPr>
            <a:spLocks noGrp="1" noChangeArrowheads="1"/>
          </p:cNvSpPr>
          <p:nvPr>
            <p:ph type="sldNum" sz="quarter" idx="12"/>
          </p:nvPr>
        </p:nvSpPr>
        <p:spPr/>
        <p:txBody>
          <a:bodyPr/>
          <a:lstStyle>
            <a:lvl1pPr>
              <a:defRPr/>
            </a:lvl1pPr>
          </a:lstStyle>
          <a:p>
            <a:pPr>
              <a:defRPr/>
            </a:pPr>
            <a:fld id="{2B69C1C2-97DE-B241-8853-824BEFFCA8F6}" type="slidenum">
              <a:rPr lang="en-US" altLang="en-US"/>
              <a:pPr>
                <a:defRPr/>
              </a:pPr>
              <a:t>‹#›</a:t>
            </a:fld>
            <a:endParaRPr lang="en-US" altLang="en-US"/>
          </a:p>
        </p:txBody>
      </p:sp>
    </p:spTree>
    <p:extLst>
      <p:ext uri="{BB962C8B-B14F-4D97-AF65-F5344CB8AC3E}">
        <p14:creationId xmlns:p14="http://schemas.microsoft.com/office/powerpoint/2010/main" val="154903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D43987D2-83BB-B218-1DFC-9D126CFD214A}"/>
              </a:ext>
            </a:extLst>
          </p:cNvPr>
          <p:cNvSpPr>
            <a:spLocks noGrp="1" noChangeArrowheads="1"/>
          </p:cNvSpPr>
          <p:nvPr>
            <p:ph type="dt" sz="half" idx="10"/>
          </p:nvPr>
        </p:nvSpPr>
        <p:spPr/>
        <p:txBody>
          <a:bodyPr/>
          <a:lstStyle>
            <a:lvl1pPr>
              <a:defRPr/>
            </a:lvl1pPr>
          </a:lstStyle>
          <a:p>
            <a:pPr>
              <a:defRPr/>
            </a:pPr>
            <a:fld id="{6EE517A8-0E86-0445-A0B8-1479680FCA33}"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067894EE-D0C2-DF1C-C827-F50DA447533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D71BEE3B-84A2-7D69-3819-BFCCB41774BE}"/>
              </a:ext>
            </a:extLst>
          </p:cNvPr>
          <p:cNvSpPr>
            <a:spLocks noGrp="1" noChangeArrowheads="1"/>
          </p:cNvSpPr>
          <p:nvPr>
            <p:ph type="sldNum" sz="quarter" idx="12"/>
          </p:nvPr>
        </p:nvSpPr>
        <p:spPr/>
        <p:txBody>
          <a:bodyPr/>
          <a:lstStyle>
            <a:lvl1pPr>
              <a:defRPr/>
            </a:lvl1pPr>
          </a:lstStyle>
          <a:p>
            <a:pPr>
              <a:defRPr/>
            </a:pPr>
            <a:fld id="{0F32FB8A-87C2-AB4F-BE54-B5112C50285A}" type="slidenum">
              <a:rPr lang="en-US" altLang="en-US"/>
              <a:pPr>
                <a:defRPr/>
              </a:pPr>
              <a:t>‹#›</a:t>
            </a:fld>
            <a:endParaRPr lang="en-US" altLang="en-US"/>
          </a:p>
        </p:txBody>
      </p:sp>
    </p:spTree>
    <p:extLst>
      <p:ext uri="{BB962C8B-B14F-4D97-AF65-F5344CB8AC3E}">
        <p14:creationId xmlns:p14="http://schemas.microsoft.com/office/powerpoint/2010/main" val="3000738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0BBED3DF-341E-F523-18C5-292A5ECA014F}"/>
              </a:ext>
            </a:extLst>
          </p:cNvPr>
          <p:cNvSpPr>
            <a:spLocks noGrp="1" noChangeArrowheads="1"/>
          </p:cNvSpPr>
          <p:nvPr>
            <p:ph type="dt" sz="half" idx="10"/>
          </p:nvPr>
        </p:nvSpPr>
        <p:spPr/>
        <p:txBody>
          <a:bodyPr/>
          <a:lstStyle>
            <a:lvl1pPr>
              <a:defRPr/>
            </a:lvl1pPr>
          </a:lstStyle>
          <a:p>
            <a:pPr>
              <a:defRPr/>
            </a:pPr>
            <a:fld id="{C8F46C3C-77DC-F044-A144-65DD42A308E2}"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188FF2D2-C949-8E62-C4B6-4095AD4D059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12B8F9CA-B3CD-88CA-5F15-90F4552F9900}"/>
              </a:ext>
            </a:extLst>
          </p:cNvPr>
          <p:cNvSpPr>
            <a:spLocks noGrp="1" noChangeArrowheads="1"/>
          </p:cNvSpPr>
          <p:nvPr>
            <p:ph type="sldNum" sz="quarter" idx="12"/>
          </p:nvPr>
        </p:nvSpPr>
        <p:spPr/>
        <p:txBody>
          <a:bodyPr/>
          <a:lstStyle>
            <a:lvl1pPr>
              <a:defRPr/>
            </a:lvl1pPr>
          </a:lstStyle>
          <a:p>
            <a:pPr>
              <a:defRPr/>
            </a:pPr>
            <a:fld id="{56773D35-D860-D64C-B097-46F42C2DA80F}" type="slidenum">
              <a:rPr lang="en-US" altLang="en-US"/>
              <a:pPr>
                <a:defRPr/>
              </a:pPr>
              <a:t>‹#›</a:t>
            </a:fld>
            <a:endParaRPr lang="en-US" altLang="en-US"/>
          </a:p>
        </p:txBody>
      </p:sp>
    </p:spTree>
    <p:extLst>
      <p:ext uri="{BB962C8B-B14F-4D97-AF65-F5344CB8AC3E}">
        <p14:creationId xmlns:p14="http://schemas.microsoft.com/office/powerpoint/2010/main" val="2038732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C3A5EF33-C4EB-70EF-E932-D0200313DC13}"/>
              </a:ext>
            </a:extLst>
          </p:cNvPr>
          <p:cNvSpPr>
            <a:spLocks noGrp="1" noChangeArrowheads="1"/>
          </p:cNvSpPr>
          <p:nvPr>
            <p:ph type="dt" sz="half" idx="10"/>
          </p:nvPr>
        </p:nvSpPr>
        <p:spPr/>
        <p:txBody>
          <a:bodyPr/>
          <a:lstStyle>
            <a:lvl1pPr>
              <a:defRPr/>
            </a:lvl1pPr>
          </a:lstStyle>
          <a:p>
            <a:pPr>
              <a:defRPr/>
            </a:pPr>
            <a:fld id="{D4023059-0485-6A4F-AF94-A361C2277185}"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306E4308-4918-C8EB-E6AD-4068534C828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4B898986-54D2-CDA3-2F3E-97865FE1C741}"/>
              </a:ext>
            </a:extLst>
          </p:cNvPr>
          <p:cNvSpPr>
            <a:spLocks noGrp="1" noChangeArrowheads="1"/>
          </p:cNvSpPr>
          <p:nvPr>
            <p:ph type="sldNum" sz="quarter" idx="12"/>
          </p:nvPr>
        </p:nvSpPr>
        <p:spPr/>
        <p:txBody>
          <a:bodyPr/>
          <a:lstStyle>
            <a:lvl1pPr>
              <a:defRPr/>
            </a:lvl1pPr>
          </a:lstStyle>
          <a:p>
            <a:pPr>
              <a:defRPr/>
            </a:pPr>
            <a:fld id="{DE114855-A6FC-0E4F-A060-005BE8427035}" type="slidenum">
              <a:rPr lang="en-US" altLang="en-US"/>
              <a:pPr>
                <a:defRPr/>
              </a:pPr>
              <a:t>‹#›</a:t>
            </a:fld>
            <a:endParaRPr lang="en-US" altLang="en-US"/>
          </a:p>
        </p:txBody>
      </p:sp>
    </p:spTree>
    <p:extLst>
      <p:ext uri="{BB962C8B-B14F-4D97-AF65-F5344CB8AC3E}">
        <p14:creationId xmlns:p14="http://schemas.microsoft.com/office/powerpoint/2010/main" val="2233877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EED6153A-8FA0-3F20-A727-D2385B06F7ED}"/>
              </a:ext>
            </a:extLst>
          </p:cNvPr>
          <p:cNvSpPr>
            <a:spLocks noGrp="1" noChangeArrowheads="1"/>
          </p:cNvSpPr>
          <p:nvPr>
            <p:ph type="dt" sz="half" idx="10"/>
          </p:nvPr>
        </p:nvSpPr>
        <p:spPr/>
        <p:txBody>
          <a:bodyPr/>
          <a:lstStyle>
            <a:lvl1pPr>
              <a:defRPr/>
            </a:lvl1pPr>
          </a:lstStyle>
          <a:p>
            <a:pPr>
              <a:defRPr/>
            </a:pPr>
            <a:fld id="{76F642D0-3DEA-CC4A-A835-0D2599C4166F}"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C859757F-B67B-0D97-BE6C-75781637955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8A6AC76D-BDD3-0DBE-08BC-7CD437C1FBB5}"/>
              </a:ext>
            </a:extLst>
          </p:cNvPr>
          <p:cNvSpPr>
            <a:spLocks noGrp="1" noChangeArrowheads="1"/>
          </p:cNvSpPr>
          <p:nvPr>
            <p:ph type="sldNum" sz="quarter" idx="12"/>
          </p:nvPr>
        </p:nvSpPr>
        <p:spPr/>
        <p:txBody>
          <a:bodyPr/>
          <a:lstStyle>
            <a:lvl1pPr>
              <a:defRPr/>
            </a:lvl1pPr>
          </a:lstStyle>
          <a:p>
            <a:pPr>
              <a:defRPr/>
            </a:pPr>
            <a:fld id="{73B3A0B2-D59A-D742-B950-81411E24C8B8}" type="slidenum">
              <a:rPr lang="en-US" altLang="en-US"/>
              <a:pPr>
                <a:defRPr/>
              </a:pPr>
              <a:t>‹#›</a:t>
            </a:fld>
            <a:endParaRPr lang="en-US" altLang="en-US"/>
          </a:p>
        </p:txBody>
      </p:sp>
    </p:spTree>
    <p:extLst>
      <p:ext uri="{BB962C8B-B14F-4D97-AF65-F5344CB8AC3E}">
        <p14:creationId xmlns:p14="http://schemas.microsoft.com/office/powerpoint/2010/main" val="1634321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9C151A90-6D61-58FE-A850-E2161171DF3B}"/>
              </a:ext>
            </a:extLst>
          </p:cNvPr>
          <p:cNvSpPr>
            <a:spLocks noGrp="1" noChangeArrowheads="1"/>
          </p:cNvSpPr>
          <p:nvPr>
            <p:ph type="dt" sz="half" idx="10"/>
          </p:nvPr>
        </p:nvSpPr>
        <p:spPr/>
        <p:txBody>
          <a:bodyPr/>
          <a:lstStyle>
            <a:lvl1pPr>
              <a:defRPr/>
            </a:lvl1pPr>
          </a:lstStyle>
          <a:p>
            <a:pPr>
              <a:defRPr/>
            </a:pPr>
            <a:fld id="{F9279478-2176-464E-8895-F0444A177C0A}"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562C61C4-AB60-3FC5-2228-19A3D20B184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05D5D18E-F5F8-FB93-5AD4-D8A76447D753}"/>
              </a:ext>
            </a:extLst>
          </p:cNvPr>
          <p:cNvSpPr>
            <a:spLocks noGrp="1" noChangeArrowheads="1"/>
          </p:cNvSpPr>
          <p:nvPr>
            <p:ph type="sldNum" sz="quarter" idx="12"/>
          </p:nvPr>
        </p:nvSpPr>
        <p:spPr/>
        <p:txBody>
          <a:bodyPr/>
          <a:lstStyle>
            <a:lvl1pPr>
              <a:defRPr/>
            </a:lvl1pPr>
          </a:lstStyle>
          <a:p>
            <a:pPr>
              <a:defRPr/>
            </a:pPr>
            <a:fld id="{E1BE9740-6FE3-484D-81CD-D07913A7ACCC}" type="slidenum">
              <a:rPr lang="en-US" altLang="en-US"/>
              <a:pPr>
                <a:defRPr/>
              </a:pPr>
              <a:t>‹#›</a:t>
            </a:fld>
            <a:endParaRPr lang="en-US" altLang="en-US"/>
          </a:p>
        </p:txBody>
      </p:sp>
    </p:spTree>
    <p:extLst>
      <p:ext uri="{BB962C8B-B14F-4D97-AF65-F5344CB8AC3E}">
        <p14:creationId xmlns:p14="http://schemas.microsoft.com/office/powerpoint/2010/main" val="1143379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A8E3262A-54E4-913A-7D69-D9BB66D9A41E}"/>
              </a:ext>
            </a:extLst>
          </p:cNvPr>
          <p:cNvSpPr>
            <a:spLocks noGrp="1" noChangeArrowheads="1"/>
          </p:cNvSpPr>
          <p:nvPr>
            <p:ph type="dt" sz="half" idx="10"/>
          </p:nvPr>
        </p:nvSpPr>
        <p:spPr/>
        <p:txBody>
          <a:bodyPr/>
          <a:lstStyle>
            <a:lvl1pPr>
              <a:defRPr/>
            </a:lvl1pPr>
          </a:lstStyle>
          <a:p>
            <a:pPr>
              <a:defRPr/>
            </a:pPr>
            <a:fld id="{DBDB8FC5-E1AD-7D40-9ABF-08C47EFA2C58}"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5A7CE370-FBB3-941B-25EE-993C1694B76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C4977022-4E97-4068-C805-97277C00D032}"/>
              </a:ext>
            </a:extLst>
          </p:cNvPr>
          <p:cNvSpPr>
            <a:spLocks noGrp="1" noChangeArrowheads="1"/>
          </p:cNvSpPr>
          <p:nvPr>
            <p:ph type="sldNum" sz="quarter" idx="12"/>
          </p:nvPr>
        </p:nvSpPr>
        <p:spPr/>
        <p:txBody>
          <a:bodyPr/>
          <a:lstStyle>
            <a:lvl1pPr>
              <a:defRPr/>
            </a:lvl1pPr>
          </a:lstStyle>
          <a:p>
            <a:pPr>
              <a:defRPr/>
            </a:pPr>
            <a:fld id="{5B4B3493-CE93-A34E-9140-18DD1964EE70}" type="slidenum">
              <a:rPr lang="en-US" altLang="en-US"/>
              <a:pPr>
                <a:defRPr/>
              </a:pPr>
              <a:t>‹#›</a:t>
            </a:fld>
            <a:endParaRPr lang="en-US" altLang="en-US"/>
          </a:p>
        </p:txBody>
      </p:sp>
    </p:spTree>
    <p:extLst>
      <p:ext uri="{BB962C8B-B14F-4D97-AF65-F5344CB8AC3E}">
        <p14:creationId xmlns:p14="http://schemas.microsoft.com/office/powerpoint/2010/main" val="3296179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D19B9D44-602A-D92D-C78C-C116E4339605}"/>
              </a:ext>
            </a:extLst>
          </p:cNvPr>
          <p:cNvSpPr>
            <a:spLocks noGrp="1" noChangeArrowheads="1"/>
          </p:cNvSpPr>
          <p:nvPr>
            <p:ph type="dt" sz="half" idx="10"/>
          </p:nvPr>
        </p:nvSpPr>
        <p:spPr/>
        <p:txBody>
          <a:bodyPr/>
          <a:lstStyle>
            <a:lvl1pPr>
              <a:defRPr/>
            </a:lvl1pPr>
          </a:lstStyle>
          <a:p>
            <a:pPr>
              <a:defRPr/>
            </a:pPr>
            <a:fld id="{FDFF30E9-2201-B24E-81B9-8CEFFE9F5880}"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1E4D31C2-0221-916A-38C0-AFFFBE86B8C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560B45B7-D4A0-1F3B-18CD-C66A2B03D2EF}"/>
              </a:ext>
            </a:extLst>
          </p:cNvPr>
          <p:cNvSpPr>
            <a:spLocks noGrp="1" noChangeArrowheads="1"/>
          </p:cNvSpPr>
          <p:nvPr>
            <p:ph type="sldNum" sz="quarter" idx="12"/>
          </p:nvPr>
        </p:nvSpPr>
        <p:spPr/>
        <p:txBody>
          <a:bodyPr/>
          <a:lstStyle>
            <a:lvl1pPr>
              <a:defRPr/>
            </a:lvl1pPr>
          </a:lstStyle>
          <a:p>
            <a:pPr>
              <a:defRPr/>
            </a:pPr>
            <a:fld id="{FA1E1227-1838-0C49-8AAC-0636A0E9A4F0}" type="slidenum">
              <a:rPr lang="en-US" altLang="en-US"/>
              <a:pPr>
                <a:defRPr/>
              </a:pPr>
              <a:t>‹#›</a:t>
            </a:fld>
            <a:endParaRPr lang="en-US" altLang="en-US"/>
          </a:p>
        </p:txBody>
      </p:sp>
    </p:spTree>
    <p:extLst>
      <p:ext uri="{BB962C8B-B14F-4D97-AF65-F5344CB8AC3E}">
        <p14:creationId xmlns:p14="http://schemas.microsoft.com/office/powerpoint/2010/main" val="2947585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69AF777B-8CA0-2CC4-0B1E-8FFB5588FB4F}"/>
              </a:ext>
            </a:extLst>
          </p:cNvPr>
          <p:cNvSpPr>
            <a:spLocks noGrp="1" noChangeArrowheads="1"/>
          </p:cNvSpPr>
          <p:nvPr>
            <p:ph type="dt" sz="half" idx="10"/>
          </p:nvPr>
        </p:nvSpPr>
        <p:spPr/>
        <p:txBody>
          <a:bodyPr/>
          <a:lstStyle>
            <a:lvl1pPr>
              <a:defRPr/>
            </a:lvl1pPr>
          </a:lstStyle>
          <a:p>
            <a:pPr>
              <a:defRPr/>
            </a:pPr>
            <a:fld id="{97E276F4-3810-064B-8834-AAA492289066}"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03F7DB5F-DEAA-EF26-E019-65AE11FCCB0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E55AB078-F1B9-C6D6-5847-6CCBC96A776E}"/>
              </a:ext>
            </a:extLst>
          </p:cNvPr>
          <p:cNvSpPr>
            <a:spLocks noGrp="1" noChangeArrowheads="1"/>
          </p:cNvSpPr>
          <p:nvPr>
            <p:ph type="sldNum" sz="quarter" idx="12"/>
          </p:nvPr>
        </p:nvSpPr>
        <p:spPr/>
        <p:txBody>
          <a:bodyPr/>
          <a:lstStyle>
            <a:lvl1pPr>
              <a:defRPr/>
            </a:lvl1pPr>
          </a:lstStyle>
          <a:p>
            <a:pPr>
              <a:defRPr/>
            </a:pPr>
            <a:fld id="{6A65B22E-1AEF-3044-84FC-EC4528D743DC}" type="slidenum">
              <a:rPr lang="en-US" altLang="en-US"/>
              <a:pPr>
                <a:defRPr/>
              </a:pPr>
              <a:t>‹#›</a:t>
            </a:fld>
            <a:endParaRPr lang="en-US" altLang="en-US"/>
          </a:p>
        </p:txBody>
      </p:sp>
    </p:spTree>
    <p:extLst>
      <p:ext uri="{BB962C8B-B14F-4D97-AF65-F5344CB8AC3E}">
        <p14:creationId xmlns:p14="http://schemas.microsoft.com/office/powerpoint/2010/main" val="1226380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B54A3AD1-4FA8-0FFD-6F8C-1E83466DF11F}"/>
              </a:ext>
            </a:extLst>
          </p:cNvPr>
          <p:cNvSpPr>
            <a:spLocks noGrp="1" noChangeArrowheads="1"/>
          </p:cNvSpPr>
          <p:nvPr>
            <p:ph type="dt" sz="half" idx="10"/>
          </p:nvPr>
        </p:nvSpPr>
        <p:spPr/>
        <p:txBody>
          <a:bodyPr/>
          <a:lstStyle>
            <a:lvl1pPr>
              <a:defRPr/>
            </a:lvl1pPr>
          </a:lstStyle>
          <a:p>
            <a:pPr>
              <a:defRPr/>
            </a:pPr>
            <a:fld id="{EE2707E0-763D-7D49-81CD-65BF9F6D39F4}"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E2E49919-9C7C-F82E-58AC-2E9F57EA7F6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206F615A-5804-72E1-3A7E-23E27560FD1F}"/>
              </a:ext>
            </a:extLst>
          </p:cNvPr>
          <p:cNvSpPr>
            <a:spLocks noGrp="1" noChangeArrowheads="1"/>
          </p:cNvSpPr>
          <p:nvPr>
            <p:ph type="sldNum" sz="quarter" idx="12"/>
          </p:nvPr>
        </p:nvSpPr>
        <p:spPr/>
        <p:txBody>
          <a:bodyPr/>
          <a:lstStyle>
            <a:lvl1pPr>
              <a:defRPr/>
            </a:lvl1pPr>
          </a:lstStyle>
          <a:p>
            <a:pPr>
              <a:defRPr/>
            </a:pPr>
            <a:fld id="{DCA5AE39-F548-C14F-B43D-7602999CA318}" type="slidenum">
              <a:rPr lang="en-US" altLang="en-US"/>
              <a:pPr>
                <a:defRPr/>
              </a:pPr>
              <a:t>‹#›</a:t>
            </a:fld>
            <a:endParaRPr lang="en-US" altLang="en-US"/>
          </a:p>
        </p:txBody>
      </p:sp>
    </p:spTree>
    <p:extLst>
      <p:ext uri="{BB962C8B-B14F-4D97-AF65-F5344CB8AC3E}">
        <p14:creationId xmlns:p14="http://schemas.microsoft.com/office/powerpoint/2010/main" val="3655766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A4B12B2A-6088-2339-A30F-A973E698550A}"/>
              </a:ext>
            </a:extLst>
          </p:cNvPr>
          <p:cNvSpPr>
            <a:spLocks noGrp="1" noChangeArrowheads="1"/>
          </p:cNvSpPr>
          <p:nvPr>
            <p:ph type="dt" sz="half" idx="10"/>
          </p:nvPr>
        </p:nvSpPr>
        <p:spPr/>
        <p:txBody>
          <a:bodyPr/>
          <a:lstStyle>
            <a:lvl1pPr>
              <a:defRPr/>
            </a:lvl1pPr>
          </a:lstStyle>
          <a:p>
            <a:pPr>
              <a:defRPr/>
            </a:pPr>
            <a:fld id="{E2104F87-C872-0F4F-8F30-889CC3C1DDF2}"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8C3611F7-A14E-681F-DB8E-2AA1EC8A508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38DEBD20-5F4E-1747-1DA3-ED5A2A12B8E0}"/>
              </a:ext>
            </a:extLst>
          </p:cNvPr>
          <p:cNvSpPr>
            <a:spLocks noGrp="1" noChangeArrowheads="1"/>
          </p:cNvSpPr>
          <p:nvPr>
            <p:ph type="sldNum" sz="quarter" idx="12"/>
          </p:nvPr>
        </p:nvSpPr>
        <p:spPr/>
        <p:txBody>
          <a:bodyPr/>
          <a:lstStyle>
            <a:lvl1pPr>
              <a:defRPr/>
            </a:lvl1pPr>
          </a:lstStyle>
          <a:p>
            <a:pPr>
              <a:defRPr/>
            </a:pPr>
            <a:fld id="{BCB30FC8-71F5-C04F-BE2D-7E37C5711D53}" type="slidenum">
              <a:rPr lang="en-US" altLang="en-US"/>
              <a:pPr>
                <a:defRPr/>
              </a:pPr>
              <a:t>‹#›</a:t>
            </a:fld>
            <a:endParaRPr lang="en-US" altLang="en-US"/>
          </a:p>
        </p:txBody>
      </p:sp>
    </p:spTree>
    <p:extLst>
      <p:ext uri="{BB962C8B-B14F-4D97-AF65-F5344CB8AC3E}">
        <p14:creationId xmlns:p14="http://schemas.microsoft.com/office/powerpoint/2010/main" val="483015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a:extLst>
              <a:ext uri="{FF2B5EF4-FFF2-40B4-BE49-F238E27FC236}">
                <a16:creationId xmlns:a16="http://schemas.microsoft.com/office/drawing/2014/main" id="{56AC35C1-67A1-53E5-C4A9-F051CAA42226}"/>
              </a:ext>
            </a:extLst>
          </p:cNvPr>
          <p:cNvSpPr>
            <a:spLocks noGrp="1" noChangeArrowheads="1"/>
          </p:cNvSpPr>
          <p:nvPr>
            <p:ph type="sldNum" sz="quarter" idx="10"/>
          </p:nvPr>
        </p:nvSpPr>
        <p:spPr/>
        <p:txBody>
          <a:bodyPr/>
          <a:lstStyle>
            <a:lvl1pPr>
              <a:defRPr/>
            </a:lvl1pPr>
          </a:lstStyle>
          <a:p>
            <a:pPr>
              <a:defRPr/>
            </a:pPr>
            <a:fld id="{B7911BE4-1BFB-7042-8AAE-B168EEBC39C6}" type="slidenum">
              <a:rPr lang="en-US" altLang="en-US"/>
              <a:pPr>
                <a:defRPr/>
              </a:pPr>
              <a:t>‹#›</a:t>
            </a:fld>
            <a:endParaRPr lang="en-US" altLang="en-US"/>
          </a:p>
        </p:txBody>
      </p:sp>
    </p:spTree>
    <p:extLst>
      <p:ext uri="{BB962C8B-B14F-4D97-AF65-F5344CB8AC3E}">
        <p14:creationId xmlns:p14="http://schemas.microsoft.com/office/powerpoint/2010/main" val="109304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B3D9CC05-3296-4CBA-E3B6-838574244068}"/>
              </a:ext>
            </a:extLst>
          </p:cNvPr>
          <p:cNvSpPr>
            <a:spLocks noGrp="1" noChangeArrowheads="1"/>
          </p:cNvSpPr>
          <p:nvPr>
            <p:ph type="dt" sz="half" idx="10"/>
          </p:nvPr>
        </p:nvSpPr>
        <p:spPr/>
        <p:txBody>
          <a:bodyPr/>
          <a:lstStyle>
            <a:lvl1pPr>
              <a:defRPr/>
            </a:lvl1pPr>
          </a:lstStyle>
          <a:p>
            <a:pPr>
              <a:defRPr/>
            </a:pPr>
            <a:fld id="{C0197AD0-8211-C147-A081-5A96BD43354F}"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A156AB82-A25C-675A-7604-54156A431A0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3C1AA36C-65E3-F4AC-3168-10284F56482D}"/>
              </a:ext>
            </a:extLst>
          </p:cNvPr>
          <p:cNvSpPr>
            <a:spLocks noGrp="1" noChangeArrowheads="1"/>
          </p:cNvSpPr>
          <p:nvPr>
            <p:ph type="sldNum" sz="quarter" idx="12"/>
          </p:nvPr>
        </p:nvSpPr>
        <p:spPr/>
        <p:txBody>
          <a:bodyPr/>
          <a:lstStyle>
            <a:lvl1pPr>
              <a:defRPr/>
            </a:lvl1pPr>
          </a:lstStyle>
          <a:p>
            <a:pPr>
              <a:defRPr/>
            </a:pPr>
            <a:fld id="{8AB3153E-992D-0941-9A15-EBC37C1FBD7F}" type="slidenum">
              <a:rPr lang="en-US" altLang="en-US"/>
              <a:pPr>
                <a:defRPr/>
              </a:pPr>
              <a:t>‹#›</a:t>
            </a:fld>
            <a:endParaRPr lang="en-US" altLang="en-US"/>
          </a:p>
        </p:txBody>
      </p:sp>
    </p:spTree>
    <p:extLst>
      <p:ext uri="{BB962C8B-B14F-4D97-AF65-F5344CB8AC3E}">
        <p14:creationId xmlns:p14="http://schemas.microsoft.com/office/powerpoint/2010/main" val="2551238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8E3D32B2-553E-DFA0-9060-7FBD85599E68}"/>
              </a:ext>
            </a:extLst>
          </p:cNvPr>
          <p:cNvSpPr>
            <a:spLocks noGrp="1" noChangeArrowheads="1"/>
          </p:cNvSpPr>
          <p:nvPr>
            <p:ph type="dt" sz="half" idx="10"/>
          </p:nvPr>
        </p:nvSpPr>
        <p:spPr/>
        <p:txBody>
          <a:bodyPr/>
          <a:lstStyle>
            <a:lvl1pPr>
              <a:defRPr/>
            </a:lvl1pPr>
          </a:lstStyle>
          <a:p>
            <a:pPr>
              <a:defRPr/>
            </a:pPr>
            <a:fld id="{401F3404-A31F-2143-AE2F-8F4F7A0C77BC}"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A76E6D40-0424-1D1B-B4B6-87A072332EA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EA4180B2-B27F-409E-197D-BDE3E84975C3}"/>
              </a:ext>
            </a:extLst>
          </p:cNvPr>
          <p:cNvSpPr>
            <a:spLocks noGrp="1" noChangeArrowheads="1"/>
          </p:cNvSpPr>
          <p:nvPr>
            <p:ph type="sldNum" sz="quarter" idx="12"/>
          </p:nvPr>
        </p:nvSpPr>
        <p:spPr/>
        <p:txBody>
          <a:bodyPr/>
          <a:lstStyle>
            <a:lvl1pPr>
              <a:defRPr/>
            </a:lvl1pPr>
          </a:lstStyle>
          <a:p>
            <a:pPr>
              <a:defRPr/>
            </a:pPr>
            <a:fld id="{CBF4C327-39EC-CE45-B78A-015E1359950A}" type="slidenum">
              <a:rPr lang="en-US" altLang="en-US"/>
              <a:pPr>
                <a:defRPr/>
              </a:pPr>
              <a:t>‹#›</a:t>
            </a:fld>
            <a:endParaRPr lang="en-US" altLang="en-US"/>
          </a:p>
        </p:txBody>
      </p:sp>
    </p:spTree>
    <p:extLst>
      <p:ext uri="{BB962C8B-B14F-4D97-AF65-F5344CB8AC3E}">
        <p14:creationId xmlns:p14="http://schemas.microsoft.com/office/powerpoint/2010/main" val="810855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3F999CA2-35DA-CBB8-2083-29EBC1166672}"/>
              </a:ext>
            </a:extLst>
          </p:cNvPr>
          <p:cNvSpPr>
            <a:spLocks noGrp="1" noChangeArrowheads="1"/>
          </p:cNvSpPr>
          <p:nvPr>
            <p:ph type="dt" sz="half" idx="10"/>
          </p:nvPr>
        </p:nvSpPr>
        <p:spPr/>
        <p:txBody>
          <a:bodyPr/>
          <a:lstStyle>
            <a:lvl1pPr>
              <a:defRPr/>
            </a:lvl1pPr>
          </a:lstStyle>
          <a:p>
            <a:pPr>
              <a:defRPr/>
            </a:pPr>
            <a:fld id="{1DB891CE-E2BA-4140-B23B-EF277E3ABD9E}"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2506B6F4-CD49-CE4E-E964-EE04002777A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85371331-DA21-9ED9-7395-59EFC031A69F}"/>
              </a:ext>
            </a:extLst>
          </p:cNvPr>
          <p:cNvSpPr>
            <a:spLocks noGrp="1" noChangeArrowheads="1"/>
          </p:cNvSpPr>
          <p:nvPr>
            <p:ph type="sldNum" sz="quarter" idx="12"/>
          </p:nvPr>
        </p:nvSpPr>
        <p:spPr/>
        <p:txBody>
          <a:bodyPr/>
          <a:lstStyle>
            <a:lvl1pPr>
              <a:defRPr/>
            </a:lvl1pPr>
          </a:lstStyle>
          <a:p>
            <a:pPr>
              <a:defRPr/>
            </a:pPr>
            <a:fld id="{B34DADC9-1E2A-B949-9641-D6437B53FE27}" type="slidenum">
              <a:rPr lang="en-US" altLang="en-US"/>
              <a:pPr>
                <a:defRPr/>
              </a:pPr>
              <a:t>‹#›</a:t>
            </a:fld>
            <a:endParaRPr lang="en-US" altLang="en-US"/>
          </a:p>
        </p:txBody>
      </p:sp>
    </p:spTree>
    <p:extLst>
      <p:ext uri="{BB962C8B-B14F-4D97-AF65-F5344CB8AC3E}">
        <p14:creationId xmlns:p14="http://schemas.microsoft.com/office/powerpoint/2010/main" val="3078792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3754E66D-E18B-8D73-7985-CF07FCEF9E36}"/>
              </a:ext>
            </a:extLst>
          </p:cNvPr>
          <p:cNvSpPr>
            <a:spLocks noGrp="1" noChangeArrowheads="1"/>
          </p:cNvSpPr>
          <p:nvPr>
            <p:ph type="dt" sz="half" idx="10"/>
          </p:nvPr>
        </p:nvSpPr>
        <p:spPr/>
        <p:txBody>
          <a:bodyPr/>
          <a:lstStyle>
            <a:lvl1pPr>
              <a:defRPr/>
            </a:lvl1pPr>
          </a:lstStyle>
          <a:p>
            <a:pPr>
              <a:defRPr/>
            </a:pPr>
            <a:fld id="{BCD5C58C-DDD8-DF4E-8746-BC914EE616D0}"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2D9CCB8A-C9AE-3AAA-C36E-F929481B9CA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5096E4D5-FE0A-26C2-E6A4-15AD67F24AAC}"/>
              </a:ext>
            </a:extLst>
          </p:cNvPr>
          <p:cNvSpPr>
            <a:spLocks noGrp="1" noChangeArrowheads="1"/>
          </p:cNvSpPr>
          <p:nvPr>
            <p:ph type="sldNum" sz="quarter" idx="12"/>
          </p:nvPr>
        </p:nvSpPr>
        <p:spPr/>
        <p:txBody>
          <a:bodyPr/>
          <a:lstStyle>
            <a:lvl1pPr>
              <a:defRPr/>
            </a:lvl1pPr>
          </a:lstStyle>
          <a:p>
            <a:pPr>
              <a:defRPr/>
            </a:pPr>
            <a:fld id="{6159B820-0406-D040-A522-192EC86D605A}" type="slidenum">
              <a:rPr lang="en-US" altLang="en-US"/>
              <a:pPr>
                <a:defRPr/>
              </a:pPr>
              <a:t>‹#›</a:t>
            </a:fld>
            <a:endParaRPr lang="en-US" altLang="en-US"/>
          </a:p>
        </p:txBody>
      </p:sp>
    </p:spTree>
    <p:extLst>
      <p:ext uri="{BB962C8B-B14F-4D97-AF65-F5344CB8AC3E}">
        <p14:creationId xmlns:p14="http://schemas.microsoft.com/office/powerpoint/2010/main" val="2673801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F0E0B865-CB44-34C9-C56C-1FDF238F6257}"/>
              </a:ext>
            </a:extLst>
          </p:cNvPr>
          <p:cNvSpPr>
            <a:spLocks noGrp="1" noChangeArrowheads="1"/>
          </p:cNvSpPr>
          <p:nvPr>
            <p:ph type="dt" sz="half" idx="10"/>
          </p:nvPr>
        </p:nvSpPr>
        <p:spPr/>
        <p:txBody>
          <a:bodyPr/>
          <a:lstStyle>
            <a:lvl1pPr>
              <a:defRPr/>
            </a:lvl1pPr>
          </a:lstStyle>
          <a:p>
            <a:pPr>
              <a:defRPr/>
            </a:pPr>
            <a:fld id="{E4830D1C-C032-2346-B1DD-62BCB1F9FA7C}"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E8FCFFAD-484B-1F17-5104-73C39384D7A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C30F96B2-857A-9BB0-CEBD-62728CE32BEF}"/>
              </a:ext>
            </a:extLst>
          </p:cNvPr>
          <p:cNvSpPr>
            <a:spLocks noGrp="1" noChangeArrowheads="1"/>
          </p:cNvSpPr>
          <p:nvPr>
            <p:ph type="sldNum" sz="quarter" idx="12"/>
          </p:nvPr>
        </p:nvSpPr>
        <p:spPr/>
        <p:txBody>
          <a:bodyPr/>
          <a:lstStyle>
            <a:lvl1pPr>
              <a:defRPr/>
            </a:lvl1pPr>
          </a:lstStyle>
          <a:p>
            <a:pPr>
              <a:defRPr/>
            </a:pPr>
            <a:fld id="{859277A1-317E-4C45-AC23-167DD19582A0}" type="slidenum">
              <a:rPr lang="en-US" altLang="en-US"/>
              <a:pPr>
                <a:defRPr/>
              </a:pPr>
              <a:t>‹#›</a:t>
            </a:fld>
            <a:endParaRPr lang="en-US" altLang="en-US"/>
          </a:p>
        </p:txBody>
      </p:sp>
    </p:spTree>
    <p:extLst>
      <p:ext uri="{BB962C8B-B14F-4D97-AF65-F5344CB8AC3E}">
        <p14:creationId xmlns:p14="http://schemas.microsoft.com/office/powerpoint/2010/main" val="430567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DCAA3020-6955-F911-9509-87C3CCA0E49F}"/>
              </a:ext>
            </a:extLst>
          </p:cNvPr>
          <p:cNvSpPr>
            <a:spLocks noGrp="1" noChangeArrowheads="1"/>
          </p:cNvSpPr>
          <p:nvPr>
            <p:ph type="dt" sz="half" idx="10"/>
          </p:nvPr>
        </p:nvSpPr>
        <p:spPr/>
        <p:txBody>
          <a:bodyPr/>
          <a:lstStyle>
            <a:lvl1pPr>
              <a:defRPr/>
            </a:lvl1pPr>
          </a:lstStyle>
          <a:p>
            <a:pPr>
              <a:defRPr/>
            </a:pPr>
            <a:fld id="{06BF4A03-68A3-BF42-9397-CB71E13FEEBC}"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601F805A-7CBA-B962-0B30-BB6C9D4FC2D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BE5A0302-1072-0AC0-C56E-D41561CB7DDC}"/>
              </a:ext>
            </a:extLst>
          </p:cNvPr>
          <p:cNvSpPr>
            <a:spLocks noGrp="1" noChangeArrowheads="1"/>
          </p:cNvSpPr>
          <p:nvPr>
            <p:ph type="sldNum" sz="quarter" idx="12"/>
          </p:nvPr>
        </p:nvSpPr>
        <p:spPr/>
        <p:txBody>
          <a:bodyPr/>
          <a:lstStyle>
            <a:lvl1pPr>
              <a:defRPr/>
            </a:lvl1pPr>
          </a:lstStyle>
          <a:p>
            <a:pPr>
              <a:defRPr/>
            </a:pPr>
            <a:fld id="{CC99BBC0-45DB-1943-87D5-ABCEA636D895}" type="slidenum">
              <a:rPr lang="en-US" altLang="en-US"/>
              <a:pPr>
                <a:defRPr/>
              </a:pPr>
              <a:t>‹#›</a:t>
            </a:fld>
            <a:endParaRPr lang="en-US" altLang="en-US"/>
          </a:p>
        </p:txBody>
      </p:sp>
    </p:spTree>
    <p:extLst>
      <p:ext uri="{BB962C8B-B14F-4D97-AF65-F5344CB8AC3E}">
        <p14:creationId xmlns:p14="http://schemas.microsoft.com/office/powerpoint/2010/main" val="3143497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3A4DD23E-7801-87C2-21DE-9A38D9526DE3}"/>
              </a:ext>
            </a:extLst>
          </p:cNvPr>
          <p:cNvSpPr>
            <a:spLocks noGrp="1" noChangeArrowheads="1"/>
          </p:cNvSpPr>
          <p:nvPr>
            <p:ph type="dt" sz="half" idx="10"/>
          </p:nvPr>
        </p:nvSpPr>
        <p:spPr/>
        <p:txBody>
          <a:bodyPr/>
          <a:lstStyle>
            <a:lvl1pPr>
              <a:defRPr/>
            </a:lvl1pPr>
          </a:lstStyle>
          <a:p>
            <a:pPr>
              <a:defRPr/>
            </a:pPr>
            <a:fld id="{CE5C548C-D4AA-7B46-8C31-74200A497B9B}"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4F9E9DE2-6684-7679-AB56-905D915F110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C0A1E430-985A-0BB6-92EC-565DB9A0C137}"/>
              </a:ext>
            </a:extLst>
          </p:cNvPr>
          <p:cNvSpPr>
            <a:spLocks noGrp="1" noChangeArrowheads="1"/>
          </p:cNvSpPr>
          <p:nvPr>
            <p:ph type="sldNum" sz="quarter" idx="12"/>
          </p:nvPr>
        </p:nvSpPr>
        <p:spPr/>
        <p:txBody>
          <a:bodyPr/>
          <a:lstStyle>
            <a:lvl1pPr>
              <a:defRPr/>
            </a:lvl1pPr>
          </a:lstStyle>
          <a:p>
            <a:pPr>
              <a:defRPr/>
            </a:pPr>
            <a:fld id="{8CB13D72-1A8E-B64D-B642-DAA4EE5DF6A2}" type="slidenum">
              <a:rPr lang="en-US" altLang="en-US"/>
              <a:pPr>
                <a:defRPr/>
              </a:pPr>
              <a:t>‹#›</a:t>
            </a:fld>
            <a:endParaRPr lang="en-US" altLang="en-US"/>
          </a:p>
        </p:txBody>
      </p:sp>
    </p:spTree>
    <p:extLst>
      <p:ext uri="{BB962C8B-B14F-4D97-AF65-F5344CB8AC3E}">
        <p14:creationId xmlns:p14="http://schemas.microsoft.com/office/powerpoint/2010/main" val="3774965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338D4F18-55F9-F294-D5D8-23016CA2ADE6}"/>
              </a:ext>
            </a:extLst>
          </p:cNvPr>
          <p:cNvSpPr>
            <a:spLocks noGrp="1" noChangeArrowheads="1"/>
          </p:cNvSpPr>
          <p:nvPr>
            <p:ph type="dt" sz="half" idx="10"/>
          </p:nvPr>
        </p:nvSpPr>
        <p:spPr/>
        <p:txBody>
          <a:bodyPr/>
          <a:lstStyle>
            <a:lvl1pPr>
              <a:defRPr/>
            </a:lvl1pPr>
          </a:lstStyle>
          <a:p>
            <a:pPr>
              <a:defRPr/>
            </a:pPr>
            <a:fld id="{20165D97-B628-7B40-84CB-2812A53FD073}"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82F7D649-3FE6-213A-9D37-CDFD0251C08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067DEAA9-420E-44C5-2403-362B8F762C60}"/>
              </a:ext>
            </a:extLst>
          </p:cNvPr>
          <p:cNvSpPr>
            <a:spLocks noGrp="1" noChangeArrowheads="1"/>
          </p:cNvSpPr>
          <p:nvPr>
            <p:ph type="sldNum" sz="quarter" idx="12"/>
          </p:nvPr>
        </p:nvSpPr>
        <p:spPr/>
        <p:txBody>
          <a:bodyPr/>
          <a:lstStyle>
            <a:lvl1pPr>
              <a:defRPr/>
            </a:lvl1pPr>
          </a:lstStyle>
          <a:p>
            <a:pPr>
              <a:defRPr/>
            </a:pPr>
            <a:fld id="{075C8CD1-B5BD-7F4A-95F3-48EA2504EC06}" type="slidenum">
              <a:rPr lang="en-US" altLang="en-US"/>
              <a:pPr>
                <a:defRPr/>
              </a:pPr>
              <a:t>‹#›</a:t>
            </a:fld>
            <a:endParaRPr lang="en-US" altLang="en-US"/>
          </a:p>
        </p:txBody>
      </p:sp>
    </p:spTree>
    <p:extLst>
      <p:ext uri="{BB962C8B-B14F-4D97-AF65-F5344CB8AC3E}">
        <p14:creationId xmlns:p14="http://schemas.microsoft.com/office/powerpoint/2010/main" val="4130977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01532376-E0F2-F72F-E8B1-BD6E28E7E83E}"/>
              </a:ext>
            </a:extLst>
          </p:cNvPr>
          <p:cNvSpPr>
            <a:spLocks noGrp="1" noChangeArrowheads="1"/>
          </p:cNvSpPr>
          <p:nvPr>
            <p:ph type="dt" sz="half" idx="10"/>
          </p:nvPr>
        </p:nvSpPr>
        <p:spPr/>
        <p:txBody>
          <a:bodyPr/>
          <a:lstStyle>
            <a:lvl1pPr>
              <a:defRPr/>
            </a:lvl1pPr>
          </a:lstStyle>
          <a:p>
            <a:pPr>
              <a:defRPr/>
            </a:pPr>
            <a:fld id="{016200F2-AF3C-F641-9D4D-0EDC3E570004}"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A104FF14-BF0F-D427-BBF3-4BE61DD0556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8A64DF28-1CC3-E4E5-2735-21EDC42C2159}"/>
              </a:ext>
            </a:extLst>
          </p:cNvPr>
          <p:cNvSpPr>
            <a:spLocks noGrp="1" noChangeArrowheads="1"/>
          </p:cNvSpPr>
          <p:nvPr>
            <p:ph type="sldNum" sz="quarter" idx="12"/>
          </p:nvPr>
        </p:nvSpPr>
        <p:spPr/>
        <p:txBody>
          <a:bodyPr/>
          <a:lstStyle>
            <a:lvl1pPr>
              <a:defRPr/>
            </a:lvl1pPr>
          </a:lstStyle>
          <a:p>
            <a:pPr>
              <a:defRPr/>
            </a:pPr>
            <a:fld id="{934DE16E-2F7B-6345-B22D-D3BCB8D4F524}" type="slidenum">
              <a:rPr lang="en-US" altLang="en-US"/>
              <a:pPr>
                <a:defRPr/>
              </a:pPr>
              <a:t>‹#›</a:t>
            </a:fld>
            <a:endParaRPr lang="en-US" altLang="en-US"/>
          </a:p>
        </p:txBody>
      </p:sp>
    </p:spTree>
    <p:extLst>
      <p:ext uri="{BB962C8B-B14F-4D97-AF65-F5344CB8AC3E}">
        <p14:creationId xmlns:p14="http://schemas.microsoft.com/office/powerpoint/2010/main" val="2697714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394618DA-0174-B9AC-4D0B-E73F18021639}"/>
              </a:ext>
            </a:extLst>
          </p:cNvPr>
          <p:cNvSpPr>
            <a:spLocks noGrp="1" noChangeArrowheads="1"/>
          </p:cNvSpPr>
          <p:nvPr>
            <p:ph type="dt" sz="half" idx="10"/>
          </p:nvPr>
        </p:nvSpPr>
        <p:spPr/>
        <p:txBody>
          <a:bodyPr/>
          <a:lstStyle>
            <a:lvl1pPr>
              <a:defRPr/>
            </a:lvl1pPr>
          </a:lstStyle>
          <a:p>
            <a:pPr>
              <a:defRPr/>
            </a:pPr>
            <a:fld id="{64311C1B-3D08-5146-AD5C-26C6F61817EA}"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A706AD19-4CA8-03C0-5F98-92C76CFF8F9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D5C8296C-5124-018E-170C-8B288F9C4F58}"/>
              </a:ext>
            </a:extLst>
          </p:cNvPr>
          <p:cNvSpPr>
            <a:spLocks noGrp="1" noChangeArrowheads="1"/>
          </p:cNvSpPr>
          <p:nvPr>
            <p:ph type="sldNum" sz="quarter" idx="12"/>
          </p:nvPr>
        </p:nvSpPr>
        <p:spPr/>
        <p:txBody>
          <a:bodyPr/>
          <a:lstStyle>
            <a:lvl1pPr>
              <a:defRPr/>
            </a:lvl1pPr>
          </a:lstStyle>
          <a:p>
            <a:pPr>
              <a:defRPr/>
            </a:pPr>
            <a:fld id="{7C656CC4-1045-3B43-A68E-18A827B57CA9}" type="slidenum">
              <a:rPr lang="en-US" altLang="en-US"/>
              <a:pPr>
                <a:defRPr/>
              </a:pPr>
              <a:t>‹#›</a:t>
            </a:fld>
            <a:endParaRPr lang="en-US" altLang="en-US"/>
          </a:p>
        </p:txBody>
      </p:sp>
    </p:spTree>
    <p:extLst>
      <p:ext uri="{BB962C8B-B14F-4D97-AF65-F5344CB8AC3E}">
        <p14:creationId xmlns:p14="http://schemas.microsoft.com/office/powerpoint/2010/main" val="3757601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01B79C6D-8AB0-1EE9-DC44-65E27C1129AF}"/>
              </a:ext>
            </a:extLst>
          </p:cNvPr>
          <p:cNvSpPr>
            <a:spLocks noGrp="1" noChangeArrowheads="1"/>
          </p:cNvSpPr>
          <p:nvPr>
            <p:ph type="dt" sz="half" idx="10"/>
          </p:nvPr>
        </p:nvSpPr>
        <p:spPr/>
        <p:txBody>
          <a:bodyPr/>
          <a:lstStyle>
            <a:lvl1pPr>
              <a:defRPr/>
            </a:lvl1pPr>
          </a:lstStyle>
          <a:p>
            <a:pPr>
              <a:defRPr/>
            </a:pPr>
            <a:fld id="{D68D15E5-F5C0-1446-A28B-D28439066007}"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2DBD626F-B0D7-0003-5FB5-A0B2E0DAA5A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A3D9ACEC-F5E8-903B-6744-82598F38EC3C}"/>
              </a:ext>
            </a:extLst>
          </p:cNvPr>
          <p:cNvSpPr>
            <a:spLocks noGrp="1" noChangeArrowheads="1"/>
          </p:cNvSpPr>
          <p:nvPr>
            <p:ph type="sldNum" sz="quarter" idx="12"/>
          </p:nvPr>
        </p:nvSpPr>
        <p:spPr/>
        <p:txBody>
          <a:bodyPr/>
          <a:lstStyle>
            <a:lvl1pPr>
              <a:defRPr/>
            </a:lvl1pPr>
          </a:lstStyle>
          <a:p>
            <a:pPr>
              <a:defRPr/>
            </a:pPr>
            <a:fld id="{1F945958-B93C-024A-A408-81BF9FCB6746}" type="slidenum">
              <a:rPr lang="en-US" altLang="en-US"/>
              <a:pPr>
                <a:defRPr/>
              </a:pPr>
              <a:t>‹#›</a:t>
            </a:fld>
            <a:endParaRPr lang="en-US" altLang="en-US"/>
          </a:p>
        </p:txBody>
      </p:sp>
    </p:spTree>
    <p:extLst>
      <p:ext uri="{BB962C8B-B14F-4D97-AF65-F5344CB8AC3E}">
        <p14:creationId xmlns:p14="http://schemas.microsoft.com/office/powerpoint/2010/main" val="302534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91C5F3FC-31BE-D2F5-497D-774B6CBBE295}"/>
              </a:ext>
            </a:extLst>
          </p:cNvPr>
          <p:cNvSpPr>
            <a:spLocks noGrp="1" noChangeArrowheads="1"/>
          </p:cNvSpPr>
          <p:nvPr>
            <p:ph type="dt" sz="half" idx="10"/>
          </p:nvPr>
        </p:nvSpPr>
        <p:spPr/>
        <p:txBody>
          <a:bodyPr/>
          <a:lstStyle>
            <a:lvl1pPr>
              <a:defRPr/>
            </a:lvl1pPr>
          </a:lstStyle>
          <a:p>
            <a:pPr>
              <a:defRPr/>
            </a:pPr>
            <a:fld id="{9FF40512-7DEE-794D-9079-E0237AD6D563}"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7336063A-7E03-67C6-975E-CC184DAB810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2A8BA998-546D-B955-1E18-1A8EB585C9E7}"/>
              </a:ext>
            </a:extLst>
          </p:cNvPr>
          <p:cNvSpPr>
            <a:spLocks noGrp="1" noChangeArrowheads="1"/>
          </p:cNvSpPr>
          <p:nvPr>
            <p:ph type="sldNum" sz="quarter" idx="12"/>
          </p:nvPr>
        </p:nvSpPr>
        <p:spPr/>
        <p:txBody>
          <a:bodyPr/>
          <a:lstStyle>
            <a:lvl1pPr>
              <a:defRPr/>
            </a:lvl1pPr>
          </a:lstStyle>
          <a:p>
            <a:pPr>
              <a:defRPr/>
            </a:pPr>
            <a:fld id="{80889E98-EC25-164F-AA8C-6E0A32F90A48}" type="slidenum">
              <a:rPr lang="en-US" altLang="en-US"/>
              <a:pPr>
                <a:defRPr/>
              </a:pPr>
              <a:t>‹#›</a:t>
            </a:fld>
            <a:endParaRPr lang="en-US" altLang="en-US"/>
          </a:p>
        </p:txBody>
      </p:sp>
    </p:spTree>
    <p:extLst>
      <p:ext uri="{BB962C8B-B14F-4D97-AF65-F5344CB8AC3E}">
        <p14:creationId xmlns:p14="http://schemas.microsoft.com/office/powerpoint/2010/main" val="2993215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87A48664-A782-9B7D-CA50-213D44398CE9}"/>
              </a:ext>
            </a:extLst>
          </p:cNvPr>
          <p:cNvSpPr>
            <a:spLocks noGrp="1" noChangeArrowheads="1"/>
          </p:cNvSpPr>
          <p:nvPr>
            <p:ph type="dt" sz="half" idx="10"/>
          </p:nvPr>
        </p:nvSpPr>
        <p:spPr/>
        <p:txBody>
          <a:bodyPr/>
          <a:lstStyle>
            <a:lvl1pPr>
              <a:defRPr/>
            </a:lvl1pPr>
          </a:lstStyle>
          <a:p>
            <a:pPr>
              <a:defRPr/>
            </a:pPr>
            <a:fld id="{3EEFF713-DC91-C04B-8650-212318946C6C}"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18634FB7-5744-8CED-FDC2-3E2BA690DA4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CC89860E-13AE-B899-EA76-B674A939C05B}"/>
              </a:ext>
            </a:extLst>
          </p:cNvPr>
          <p:cNvSpPr>
            <a:spLocks noGrp="1" noChangeArrowheads="1"/>
          </p:cNvSpPr>
          <p:nvPr>
            <p:ph type="sldNum" sz="quarter" idx="12"/>
          </p:nvPr>
        </p:nvSpPr>
        <p:spPr/>
        <p:txBody>
          <a:bodyPr/>
          <a:lstStyle>
            <a:lvl1pPr>
              <a:defRPr/>
            </a:lvl1pPr>
          </a:lstStyle>
          <a:p>
            <a:pPr>
              <a:defRPr/>
            </a:pPr>
            <a:fld id="{0E2F4BD2-0192-9647-BE05-87297127216C}" type="slidenum">
              <a:rPr lang="en-US" altLang="en-US"/>
              <a:pPr>
                <a:defRPr/>
              </a:pPr>
              <a:t>‹#›</a:t>
            </a:fld>
            <a:endParaRPr lang="en-US" altLang="en-US"/>
          </a:p>
        </p:txBody>
      </p:sp>
    </p:spTree>
    <p:extLst>
      <p:ext uri="{BB962C8B-B14F-4D97-AF65-F5344CB8AC3E}">
        <p14:creationId xmlns:p14="http://schemas.microsoft.com/office/powerpoint/2010/main" val="1590676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Main_1">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58D5870-EB0F-AC8A-9344-5C02E8BC9615}"/>
              </a:ext>
            </a:extLst>
          </p:cNvPr>
          <p:cNvSpPr txBox="1">
            <a:spLocks/>
          </p:cNvSpPr>
          <p:nvPr userDrawn="1"/>
        </p:nvSpPr>
        <p:spPr>
          <a:xfrm>
            <a:off x="8901113" y="6326188"/>
            <a:ext cx="1012825" cy="409575"/>
          </a:xfrm>
          <a:prstGeom prst="rect">
            <a:avLst/>
          </a:prstGeom>
        </p:spPr>
        <p:txBody>
          <a:bodyPr rIns="175477" anchor="ctr"/>
          <a:lstStyle>
            <a:lvl1pPr defTabSz="989013">
              <a:defRPr sz="2000" b="1">
                <a:solidFill>
                  <a:schemeClr val="tx1"/>
                </a:solidFill>
                <a:latin typeface="Arial" panose="020B0604020202020204" pitchFamily="34" charset="0"/>
              </a:defRPr>
            </a:lvl1pPr>
            <a:lvl2pPr marL="742950" indent="-285750" defTabSz="989013">
              <a:defRPr sz="2000" b="1">
                <a:solidFill>
                  <a:schemeClr val="tx1"/>
                </a:solidFill>
                <a:latin typeface="Arial" panose="020B0604020202020204" pitchFamily="34" charset="0"/>
              </a:defRPr>
            </a:lvl2pPr>
            <a:lvl3pPr marL="1143000" indent="-228600" defTabSz="989013">
              <a:defRPr sz="2000" b="1">
                <a:solidFill>
                  <a:schemeClr val="tx1"/>
                </a:solidFill>
                <a:latin typeface="Arial" panose="020B0604020202020204" pitchFamily="34" charset="0"/>
              </a:defRPr>
            </a:lvl3pPr>
            <a:lvl4pPr marL="1600200" indent="-228600" defTabSz="989013">
              <a:defRPr sz="2000" b="1">
                <a:solidFill>
                  <a:schemeClr val="tx1"/>
                </a:solidFill>
                <a:latin typeface="Arial" panose="020B0604020202020204" pitchFamily="34" charset="0"/>
              </a:defRPr>
            </a:lvl4pPr>
            <a:lvl5pPr marL="2057400" indent="-228600" defTabSz="989013">
              <a:defRPr sz="2000" b="1">
                <a:solidFill>
                  <a:schemeClr val="tx1"/>
                </a:solidFill>
                <a:latin typeface="Arial" panose="020B0604020202020204" pitchFamily="34" charset="0"/>
              </a:defRPr>
            </a:lvl5pPr>
            <a:lvl6pPr marL="2514600" indent="-228600" defTabSz="9890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890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890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890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lnSpc>
                <a:spcPct val="150000"/>
              </a:lnSpc>
              <a:spcBef>
                <a:spcPts val="350"/>
              </a:spcBef>
              <a:defRPr/>
            </a:pPr>
            <a:fld id="{7914AAFA-6457-3045-9804-8D51E21AF36C}" type="slidenum">
              <a:rPr lang="ru-RU" altLang="en-US" sz="1300" smtClean="0">
                <a:solidFill>
                  <a:srgbClr val="3399FF"/>
                </a:solidFill>
                <a:latin typeface="Tahoma" panose="020B0604030504040204" pitchFamily="34" charset="0"/>
                <a:cs typeface="Tahoma" panose="020B0604030504040204" pitchFamily="34" charset="0"/>
              </a:rPr>
              <a:pPr algn="r" eaLnBrk="1" hangingPunct="1">
                <a:lnSpc>
                  <a:spcPct val="150000"/>
                </a:lnSpc>
                <a:spcBef>
                  <a:spcPts val="350"/>
                </a:spcBef>
                <a:defRPr/>
              </a:pPr>
              <a:t>‹#›</a:t>
            </a:fld>
            <a:endParaRPr lang="ru-RU" altLang="en-US" sz="1300">
              <a:solidFill>
                <a:srgbClr val="3399FF"/>
              </a:solidFill>
              <a:latin typeface="Tahoma" panose="020B0604030504040204" pitchFamily="34" charset="0"/>
              <a:cs typeface="Tahoma" panose="020B0604030504040204" pitchFamily="34" charset="0"/>
            </a:endParaRPr>
          </a:p>
        </p:txBody>
      </p:sp>
      <p:sp>
        <p:nvSpPr>
          <p:cNvPr id="15" name="Заголовок 1"/>
          <p:cNvSpPr>
            <a:spLocks noGrp="1"/>
          </p:cNvSpPr>
          <p:nvPr>
            <p:ph type="title"/>
          </p:nvPr>
        </p:nvSpPr>
        <p:spPr>
          <a:xfrm>
            <a:off x="741080" y="549014"/>
            <a:ext cx="8394590" cy="719997"/>
          </a:xfrm>
          <a:prstGeom prst="rect">
            <a:avLst/>
          </a:prstGeom>
        </p:spPr>
        <p:txBody>
          <a:bodyPr>
            <a:noAutofit/>
          </a:bodyPr>
          <a:lstStyle>
            <a:lvl1pPr marL="0" marR="0" indent="0" algn="ctr" defTabSz="990578" rtl="0" eaLnBrk="1" fontAlgn="auto" latinLnBrk="0" hangingPunct="1">
              <a:lnSpc>
                <a:spcPct val="100000"/>
              </a:lnSpc>
              <a:spcBef>
                <a:spcPct val="0"/>
              </a:spcBef>
              <a:spcAft>
                <a:spcPts val="0"/>
              </a:spcAft>
              <a:buClrTx/>
              <a:buSzTx/>
              <a:buFontTx/>
              <a:buNone/>
              <a:tabLst>
                <a:tab pos="1479343" algn="l"/>
              </a:tabLst>
              <a:defRPr lang="ru-RU" sz="3250" b="1" i="0" kern="1200" spc="0" baseline="0" dirty="0">
                <a:solidFill>
                  <a:schemeClr val="tx2"/>
                </a:solidFill>
                <a:latin typeface="Tahoma" charset="0"/>
                <a:ea typeface="Tahoma" charset="0"/>
                <a:cs typeface="Tahoma" charset="0"/>
              </a:defRPr>
            </a:lvl1pPr>
          </a:lstStyle>
          <a:p>
            <a:r>
              <a:rPr lang="en-US"/>
              <a:t>Click to edit Master title style</a:t>
            </a:r>
            <a:endParaRPr lang="ru-RU" dirty="0"/>
          </a:p>
        </p:txBody>
      </p:sp>
      <p:sp>
        <p:nvSpPr>
          <p:cNvPr id="18" name="Текст 3"/>
          <p:cNvSpPr>
            <a:spLocks noGrp="1"/>
          </p:cNvSpPr>
          <p:nvPr>
            <p:ph type="body" sz="quarter" idx="21"/>
          </p:nvPr>
        </p:nvSpPr>
        <p:spPr>
          <a:xfrm>
            <a:off x="741080" y="1737008"/>
            <a:ext cx="8394590" cy="2951986"/>
          </a:xfrm>
          <a:prstGeom prst="rect">
            <a:avLst/>
          </a:prstGeom>
        </p:spPr>
        <p:txBody>
          <a:bodyPr/>
          <a:lstStyle>
            <a:lvl1pPr algn="ctr">
              <a:lnSpc>
                <a:spcPct val="120000"/>
              </a:lnSpc>
              <a:spcBef>
                <a:spcPts val="517"/>
              </a:spcBef>
              <a:defRPr lang="en-US" sz="1137" b="0" i="0" baseline="0" dirty="0">
                <a:solidFill>
                  <a:schemeClr val="tx2"/>
                </a:solidFill>
                <a:latin typeface="Tahoma" charset="0"/>
                <a:ea typeface="Tahoma" charset="0"/>
                <a:cs typeface="Tahoma" charset="0"/>
              </a:defRPr>
            </a:lvl1pPr>
          </a:lstStyle>
          <a:p>
            <a:pPr lvl="0"/>
            <a:r>
              <a:rPr lang="en-US"/>
              <a:t>Edit Master text styles</a:t>
            </a:r>
          </a:p>
        </p:txBody>
      </p:sp>
    </p:spTree>
    <p:extLst>
      <p:ext uri="{BB962C8B-B14F-4D97-AF65-F5344CB8AC3E}">
        <p14:creationId xmlns:p14="http://schemas.microsoft.com/office/powerpoint/2010/main" val="1024628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a:extLst>
              <a:ext uri="{FF2B5EF4-FFF2-40B4-BE49-F238E27FC236}">
                <a16:creationId xmlns:a16="http://schemas.microsoft.com/office/drawing/2014/main" id="{C9B30EC7-4DF9-E798-B94A-1147D11CA98C}"/>
              </a:ext>
            </a:extLst>
          </p:cNvPr>
          <p:cNvSpPr>
            <a:spLocks noGrp="1" noChangeArrowheads="1"/>
          </p:cNvSpPr>
          <p:nvPr>
            <p:ph type="sldNum" sz="quarter" idx="10"/>
          </p:nvPr>
        </p:nvSpPr>
        <p:spPr/>
        <p:txBody>
          <a:bodyPr/>
          <a:lstStyle>
            <a:lvl1pPr>
              <a:defRPr/>
            </a:lvl1pPr>
          </a:lstStyle>
          <a:p>
            <a:pPr>
              <a:defRPr/>
            </a:pPr>
            <a:fld id="{8B4266D7-2F40-6541-9C33-09851B05070B}" type="slidenum">
              <a:rPr lang="en-US" altLang="en-US"/>
              <a:pPr>
                <a:defRPr/>
              </a:pPr>
              <a:t>‹#›</a:t>
            </a:fld>
            <a:endParaRPr lang="en-US" altLang="en-US"/>
          </a:p>
        </p:txBody>
      </p:sp>
    </p:spTree>
    <p:extLst>
      <p:ext uri="{BB962C8B-B14F-4D97-AF65-F5344CB8AC3E}">
        <p14:creationId xmlns:p14="http://schemas.microsoft.com/office/powerpoint/2010/main" val="1583394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A4B9C671-1D95-5913-A1BE-62FBC375EBDF}"/>
              </a:ext>
            </a:extLst>
          </p:cNvPr>
          <p:cNvSpPr>
            <a:spLocks noGrp="1" noChangeArrowheads="1"/>
          </p:cNvSpPr>
          <p:nvPr>
            <p:ph type="dt" sz="half" idx="10"/>
          </p:nvPr>
        </p:nvSpPr>
        <p:spPr/>
        <p:txBody>
          <a:bodyPr/>
          <a:lstStyle>
            <a:lvl1pPr>
              <a:defRPr/>
            </a:lvl1pPr>
          </a:lstStyle>
          <a:p>
            <a:pPr>
              <a:defRPr/>
            </a:pPr>
            <a:fld id="{CD74928F-8591-DF4E-ACA6-C1537CE7B031}"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62A04E56-86DD-E14D-42FD-8B741949145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1661BFFC-5E6F-6955-5A5C-03B528E678EF}"/>
              </a:ext>
            </a:extLst>
          </p:cNvPr>
          <p:cNvSpPr>
            <a:spLocks noGrp="1" noChangeArrowheads="1"/>
          </p:cNvSpPr>
          <p:nvPr>
            <p:ph type="sldNum" sz="quarter" idx="12"/>
          </p:nvPr>
        </p:nvSpPr>
        <p:spPr/>
        <p:txBody>
          <a:bodyPr/>
          <a:lstStyle>
            <a:lvl1pPr>
              <a:defRPr/>
            </a:lvl1pPr>
          </a:lstStyle>
          <a:p>
            <a:pPr>
              <a:defRPr/>
            </a:pPr>
            <a:fld id="{B2694D8C-8C0B-3A40-AA85-E5BDDE3EABBE}" type="slidenum">
              <a:rPr lang="en-US" altLang="en-US"/>
              <a:pPr>
                <a:defRPr/>
              </a:pPr>
              <a:t>‹#›</a:t>
            </a:fld>
            <a:endParaRPr lang="en-US" altLang="en-US"/>
          </a:p>
        </p:txBody>
      </p:sp>
    </p:spTree>
    <p:extLst>
      <p:ext uri="{BB962C8B-B14F-4D97-AF65-F5344CB8AC3E}">
        <p14:creationId xmlns:p14="http://schemas.microsoft.com/office/powerpoint/2010/main" val="12536205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8043569E-7173-CB36-7014-53EEE5AC3F68}"/>
              </a:ext>
            </a:extLst>
          </p:cNvPr>
          <p:cNvSpPr>
            <a:spLocks noGrp="1" noChangeArrowheads="1"/>
          </p:cNvSpPr>
          <p:nvPr>
            <p:ph type="dt" sz="half" idx="10"/>
          </p:nvPr>
        </p:nvSpPr>
        <p:spPr/>
        <p:txBody>
          <a:bodyPr/>
          <a:lstStyle>
            <a:lvl1pPr>
              <a:defRPr/>
            </a:lvl1pPr>
          </a:lstStyle>
          <a:p>
            <a:pPr>
              <a:defRPr/>
            </a:pPr>
            <a:fld id="{F1A59183-D107-DE47-B689-5B7C96545F9D}"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7717B479-D172-99AB-E7CC-47D8CE20B82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91015DAA-73B7-B2D2-B4F4-212B48D95BBF}"/>
              </a:ext>
            </a:extLst>
          </p:cNvPr>
          <p:cNvSpPr>
            <a:spLocks noGrp="1" noChangeArrowheads="1"/>
          </p:cNvSpPr>
          <p:nvPr>
            <p:ph type="sldNum" sz="quarter" idx="12"/>
          </p:nvPr>
        </p:nvSpPr>
        <p:spPr/>
        <p:txBody>
          <a:bodyPr/>
          <a:lstStyle>
            <a:lvl1pPr>
              <a:defRPr/>
            </a:lvl1pPr>
          </a:lstStyle>
          <a:p>
            <a:pPr>
              <a:defRPr/>
            </a:pPr>
            <a:fld id="{7E67131B-FB2A-4948-8901-8EA5D9EB5A37}" type="slidenum">
              <a:rPr lang="en-US" altLang="en-US"/>
              <a:pPr>
                <a:defRPr/>
              </a:pPr>
              <a:t>‹#›</a:t>
            </a:fld>
            <a:endParaRPr lang="en-US" altLang="en-US"/>
          </a:p>
        </p:txBody>
      </p:sp>
    </p:spTree>
    <p:extLst>
      <p:ext uri="{BB962C8B-B14F-4D97-AF65-F5344CB8AC3E}">
        <p14:creationId xmlns:p14="http://schemas.microsoft.com/office/powerpoint/2010/main" val="3388370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C63C13DB-8E96-723E-EC4E-E8659C970C6A}"/>
              </a:ext>
            </a:extLst>
          </p:cNvPr>
          <p:cNvSpPr>
            <a:spLocks noGrp="1" noChangeArrowheads="1"/>
          </p:cNvSpPr>
          <p:nvPr>
            <p:ph type="dt" sz="half" idx="10"/>
          </p:nvPr>
        </p:nvSpPr>
        <p:spPr/>
        <p:txBody>
          <a:bodyPr/>
          <a:lstStyle>
            <a:lvl1pPr>
              <a:defRPr/>
            </a:lvl1pPr>
          </a:lstStyle>
          <a:p>
            <a:pPr>
              <a:defRPr/>
            </a:pPr>
            <a:fld id="{9A0BDA95-66A0-7043-A4C3-B70F54948DB4}"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D866F9E9-D82D-C8F6-3F30-E7078A61266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E8B88311-ED4C-0576-A0D8-C6585067BD10}"/>
              </a:ext>
            </a:extLst>
          </p:cNvPr>
          <p:cNvSpPr>
            <a:spLocks noGrp="1" noChangeArrowheads="1"/>
          </p:cNvSpPr>
          <p:nvPr>
            <p:ph type="sldNum" sz="quarter" idx="12"/>
          </p:nvPr>
        </p:nvSpPr>
        <p:spPr/>
        <p:txBody>
          <a:bodyPr/>
          <a:lstStyle>
            <a:lvl1pPr>
              <a:defRPr/>
            </a:lvl1pPr>
          </a:lstStyle>
          <a:p>
            <a:pPr>
              <a:defRPr/>
            </a:pPr>
            <a:fld id="{2D57670E-5F2D-8B49-9EF1-08E9DAF8FA7F}" type="slidenum">
              <a:rPr lang="en-US" altLang="en-US"/>
              <a:pPr>
                <a:defRPr/>
              </a:pPr>
              <a:t>‹#›</a:t>
            </a:fld>
            <a:endParaRPr lang="en-US" altLang="en-US"/>
          </a:p>
        </p:txBody>
      </p:sp>
    </p:spTree>
    <p:extLst>
      <p:ext uri="{BB962C8B-B14F-4D97-AF65-F5344CB8AC3E}">
        <p14:creationId xmlns:p14="http://schemas.microsoft.com/office/powerpoint/2010/main" val="2580681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A1AF9941-D4B0-B84B-9483-1F48982A27C6}"/>
              </a:ext>
            </a:extLst>
          </p:cNvPr>
          <p:cNvSpPr>
            <a:spLocks noGrp="1" noChangeArrowheads="1"/>
          </p:cNvSpPr>
          <p:nvPr>
            <p:ph type="dt" sz="half" idx="10"/>
          </p:nvPr>
        </p:nvSpPr>
        <p:spPr/>
        <p:txBody>
          <a:bodyPr/>
          <a:lstStyle>
            <a:lvl1pPr>
              <a:defRPr/>
            </a:lvl1pPr>
          </a:lstStyle>
          <a:p>
            <a:pPr>
              <a:defRPr/>
            </a:pPr>
            <a:fld id="{A82160EA-7101-2848-9930-D864AA7005A4}"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E729303B-CD66-3B5E-C1A9-06AEBBFF991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A1858AF5-EC01-041C-74D1-96044E81F824}"/>
              </a:ext>
            </a:extLst>
          </p:cNvPr>
          <p:cNvSpPr>
            <a:spLocks noGrp="1" noChangeArrowheads="1"/>
          </p:cNvSpPr>
          <p:nvPr>
            <p:ph type="sldNum" sz="quarter" idx="12"/>
          </p:nvPr>
        </p:nvSpPr>
        <p:spPr/>
        <p:txBody>
          <a:bodyPr/>
          <a:lstStyle>
            <a:lvl1pPr>
              <a:defRPr/>
            </a:lvl1pPr>
          </a:lstStyle>
          <a:p>
            <a:pPr>
              <a:defRPr/>
            </a:pPr>
            <a:fld id="{6298D0D4-F278-274F-AD57-F2F13401AACA}" type="slidenum">
              <a:rPr lang="en-US" altLang="en-US"/>
              <a:pPr>
                <a:defRPr/>
              </a:pPr>
              <a:t>‹#›</a:t>
            </a:fld>
            <a:endParaRPr lang="en-US" altLang="en-US"/>
          </a:p>
        </p:txBody>
      </p:sp>
    </p:spTree>
    <p:extLst>
      <p:ext uri="{BB962C8B-B14F-4D97-AF65-F5344CB8AC3E}">
        <p14:creationId xmlns:p14="http://schemas.microsoft.com/office/powerpoint/2010/main" val="438150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B3527BAC-A6E0-43B2-8130-3E3556C85340}"/>
              </a:ext>
            </a:extLst>
          </p:cNvPr>
          <p:cNvSpPr>
            <a:spLocks noGrp="1" noChangeArrowheads="1"/>
          </p:cNvSpPr>
          <p:nvPr>
            <p:ph type="dt" sz="half" idx="10"/>
          </p:nvPr>
        </p:nvSpPr>
        <p:spPr/>
        <p:txBody>
          <a:bodyPr/>
          <a:lstStyle>
            <a:lvl1pPr>
              <a:defRPr/>
            </a:lvl1pPr>
          </a:lstStyle>
          <a:p>
            <a:pPr>
              <a:defRPr/>
            </a:pPr>
            <a:fld id="{9AD69C4C-DA0B-5941-9BB8-0B5EE492B71A}"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2FF39179-759D-BE17-C027-E50DC219D51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186402BF-D3B1-1A95-3E6D-8E8FEC9F52A1}"/>
              </a:ext>
            </a:extLst>
          </p:cNvPr>
          <p:cNvSpPr>
            <a:spLocks noGrp="1" noChangeArrowheads="1"/>
          </p:cNvSpPr>
          <p:nvPr>
            <p:ph type="sldNum" sz="quarter" idx="12"/>
          </p:nvPr>
        </p:nvSpPr>
        <p:spPr/>
        <p:txBody>
          <a:bodyPr/>
          <a:lstStyle>
            <a:lvl1pPr>
              <a:defRPr/>
            </a:lvl1pPr>
          </a:lstStyle>
          <a:p>
            <a:pPr>
              <a:defRPr/>
            </a:pPr>
            <a:fld id="{6688ED0B-DE73-ED46-A3BD-4DA8EA39C8F5}" type="slidenum">
              <a:rPr lang="en-US" altLang="en-US"/>
              <a:pPr>
                <a:defRPr/>
              </a:pPr>
              <a:t>‹#›</a:t>
            </a:fld>
            <a:endParaRPr lang="en-US" altLang="en-US"/>
          </a:p>
        </p:txBody>
      </p:sp>
    </p:spTree>
    <p:extLst>
      <p:ext uri="{BB962C8B-B14F-4D97-AF65-F5344CB8AC3E}">
        <p14:creationId xmlns:p14="http://schemas.microsoft.com/office/powerpoint/2010/main" val="2282481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52FFF5CC-C31D-65D4-BABE-FC5ABFCCA9BA}"/>
              </a:ext>
            </a:extLst>
          </p:cNvPr>
          <p:cNvSpPr>
            <a:spLocks noGrp="1" noChangeArrowheads="1"/>
          </p:cNvSpPr>
          <p:nvPr>
            <p:ph type="dt" sz="half" idx="10"/>
          </p:nvPr>
        </p:nvSpPr>
        <p:spPr/>
        <p:txBody>
          <a:bodyPr/>
          <a:lstStyle>
            <a:lvl1pPr>
              <a:defRPr/>
            </a:lvl1pPr>
          </a:lstStyle>
          <a:p>
            <a:pPr>
              <a:defRPr/>
            </a:pPr>
            <a:fld id="{0EC5601C-4ED3-674D-97FD-51789BEE2110}"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0B4F2D90-CA78-CEB3-7DFB-FCE3A3A1B2E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8445B0B2-CDC9-34D5-0AD5-BF344500C86D}"/>
              </a:ext>
            </a:extLst>
          </p:cNvPr>
          <p:cNvSpPr>
            <a:spLocks noGrp="1" noChangeArrowheads="1"/>
          </p:cNvSpPr>
          <p:nvPr>
            <p:ph type="sldNum" sz="quarter" idx="12"/>
          </p:nvPr>
        </p:nvSpPr>
        <p:spPr/>
        <p:txBody>
          <a:bodyPr/>
          <a:lstStyle>
            <a:lvl1pPr>
              <a:defRPr/>
            </a:lvl1pPr>
          </a:lstStyle>
          <a:p>
            <a:pPr>
              <a:defRPr/>
            </a:pPr>
            <a:fld id="{6C20810B-C10C-2946-9D77-AB590927C6EE}" type="slidenum">
              <a:rPr lang="en-US" altLang="en-US"/>
              <a:pPr>
                <a:defRPr/>
              </a:pPr>
              <a:t>‹#›</a:t>
            </a:fld>
            <a:endParaRPr lang="en-US" altLang="en-US"/>
          </a:p>
        </p:txBody>
      </p:sp>
    </p:spTree>
    <p:extLst>
      <p:ext uri="{BB962C8B-B14F-4D97-AF65-F5344CB8AC3E}">
        <p14:creationId xmlns:p14="http://schemas.microsoft.com/office/powerpoint/2010/main" val="1778859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35423EE5-1FC9-1EFA-0449-4349066B24C5}"/>
              </a:ext>
            </a:extLst>
          </p:cNvPr>
          <p:cNvSpPr>
            <a:spLocks noGrp="1" noChangeArrowheads="1"/>
          </p:cNvSpPr>
          <p:nvPr>
            <p:ph type="dt" sz="half" idx="10"/>
          </p:nvPr>
        </p:nvSpPr>
        <p:spPr/>
        <p:txBody>
          <a:bodyPr/>
          <a:lstStyle>
            <a:lvl1pPr>
              <a:defRPr/>
            </a:lvl1pPr>
          </a:lstStyle>
          <a:p>
            <a:pPr>
              <a:defRPr/>
            </a:pPr>
            <a:fld id="{2154E3F1-555F-E245-89C9-554C013DDAAC}"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BAF8B60A-D061-C65B-E202-E4747DE44AC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B6C527A1-321F-AE08-B0DE-CC3E611A398C}"/>
              </a:ext>
            </a:extLst>
          </p:cNvPr>
          <p:cNvSpPr>
            <a:spLocks noGrp="1" noChangeArrowheads="1"/>
          </p:cNvSpPr>
          <p:nvPr>
            <p:ph type="sldNum" sz="quarter" idx="12"/>
          </p:nvPr>
        </p:nvSpPr>
        <p:spPr/>
        <p:txBody>
          <a:bodyPr/>
          <a:lstStyle>
            <a:lvl1pPr>
              <a:defRPr/>
            </a:lvl1pPr>
          </a:lstStyle>
          <a:p>
            <a:pPr>
              <a:defRPr/>
            </a:pPr>
            <a:fld id="{5AFD2325-4E23-CE44-97CF-920C038D1F84}" type="slidenum">
              <a:rPr lang="en-US" altLang="en-US"/>
              <a:pPr>
                <a:defRPr/>
              </a:pPr>
              <a:t>‹#›</a:t>
            </a:fld>
            <a:endParaRPr lang="en-US" altLang="en-US"/>
          </a:p>
        </p:txBody>
      </p:sp>
    </p:spTree>
    <p:extLst>
      <p:ext uri="{BB962C8B-B14F-4D97-AF65-F5344CB8AC3E}">
        <p14:creationId xmlns:p14="http://schemas.microsoft.com/office/powerpoint/2010/main" val="220837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F26371D7-3F4F-4B72-2953-B78389118AFC}"/>
              </a:ext>
            </a:extLst>
          </p:cNvPr>
          <p:cNvSpPr>
            <a:spLocks noGrp="1" noChangeArrowheads="1"/>
          </p:cNvSpPr>
          <p:nvPr>
            <p:ph type="dt" sz="half" idx="10"/>
          </p:nvPr>
        </p:nvSpPr>
        <p:spPr/>
        <p:txBody>
          <a:bodyPr/>
          <a:lstStyle>
            <a:lvl1pPr>
              <a:defRPr/>
            </a:lvl1pPr>
          </a:lstStyle>
          <a:p>
            <a:pPr>
              <a:defRPr/>
            </a:pPr>
            <a:fld id="{1194AF1B-D5C9-C74A-93BB-512EA1D27826}"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0A192BE9-2814-3A2C-7FC1-DC51CC90294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211C9073-8C5E-8152-C0C2-6245F51A40CA}"/>
              </a:ext>
            </a:extLst>
          </p:cNvPr>
          <p:cNvSpPr>
            <a:spLocks noGrp="1" noChangeArrowheads="1"/>
          </p:cNvSpPr>
          <p:nvPr>
            <p:ph type="sldNum" sz="quarter" idx="12"/>
          </p:nvPr>
        </p:nvSpPr>
        <p:spPr/>
        <p:txBody>
          <a:bodyPr/>
          <a:lstStyle>
            <a:lvl1pPr>
              <a:defRPr/>
            </a:lvl1pPr>
          </a:lstStyle>
          <a:p>
            <a:pPr>
              <a:defRPr/>
            </a:pPr>
            <a:fld id="{C8ABE5E5-A326-404E-9900-E8ECAFE854F6}" type="slidenum">
              <a:rPr lang="en-US" altLang="en-US"/>
              <a:pPr>
                <a:defRPr/>
              </a:pPr>
              <a:t>‹#›</a:t>
            </a:fld>
            <a:endParaRPr lang="en-US" altLang="en-US"/>
          </a:p>
        </p:txBody>
      </p:sp>
    </p:spTree>
    <p:extLst>
      <p:ext uri="{BB962C8B-B14F-4D97-AF65-F5344CB8AC3E}">
        <p14:creationId xmlns:p14="http://schemas.microsoft.com/office/powerpoint/2010/main" val="12377238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BE5181BA-AEF5-9F5D-9C55-A37E4F739022}"/>
              </a:ext>
            </a:extLst>
          </p:cNvPr>
          <p:cNvSpPr>
            <a:spLocks noGrp="1" noChangeArrowheads="1"/>
          </p:cNvSpPr>
          <p:nvPr>
            <p:ph type="dt" sz="half" idx="10"/>
          </p:nvPr>
        </p:nvSpPr>
        <p:spPr/>
        <p:txBody>
          <a:bodyPr/>
          <a:lstStyle>
            <a:lvl1pPr>
              <a:defRPr/>
            </a:lvl1pPr>
          </a:lstStyle>
          <a:p>
            <a:pPr>
              <a:defRPr/>
            </a:pPr>
            <a:fld id="{0158CC07-6FAD-0E4B-AAEC-2603A6450E94}"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42D99529-AEA7-707A-04CB-6FFDA314FB8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6C43E300-FA35-5EC9-E6F5-93CE69BBC09C}"/>
              </a:ext>
            </a:extLst>
          </p:cNvPr>
          <p:cNvSpPr>
            <a:spLocks noGrp="1" noChangeArrowheads="1"/>
          </p:cNvSpPr>
          <p:nvPr>
            <p:ph type="sldNum" sz="quarter" idx="12"/>
          </p:nvPr>
        </p:nvSpPr>
        <p:spPr/>
        <p:txBody>
          <a:bodyPr/>
          <a:lstStyle>
            <a:lvl1pPr>
              <a:defRPr/>
            </a:lvl1pPr>
          </a:lstStyle>
          <a:p>
            <a:pPr>
              <a:defRPr/>
            </a:pPr>
            <a:fld id="{345FF618-321D-E84F-88A8-0D7E188E29DB}" type="slidenum">
              <a:rPr lang="en-US" altLang="en-US"/>
              <a:pPr>
                <a:defRPr/>
              </a:pPr>
              <a:t>‹#›</a:t>
            </a:fld>
            <a:endParaRPr lang="en-US" altLang="en-US"/>
          </a:p>
        </p:txBody>
      </p:sp>
    </p:spTree>
    <p:extLst>
      <p:ext uri="{BB962C8B-B14F-4D97-AF65-F5344CB8AC3E}">
        <p14:creationId xmlns:p14="http://schemas.microsoft.com/office/powerpoint/2010/main" val="4024106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2AB7C632-9642-5158-9EEC-7E4822A1D3D9}"/>
              </a:ext>
            </a:extLst>
          </p:cNvPr>
          <p:cNvSpPr>
            <a:spLocks noGrp="1" noChangeArrowheads="1"/>
          </p:cNvSpPr>
          <p:nvPr>
            <p:ph type="dt" sz="half" idx="10"/>
          </p:nvPr>
        </p:nvSpPr>
        <p:spPr/>
        <p:txBody>
          <a:bodyPr/>
          <a:lstStyle>
            <a:lvl1pPr>
              <a:defRPr/>
            </a:lvl1pPr>
          </a:lstStyle>
          <a:p>
            <a:pPr>
              <a:defRPr/>
            </a:pPr>
            <a:fld id="{D605CB52-8F96-7047-AFF2-E167A4406FFC}"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3BABE237-45E8-1BB4-5132-5F82AECEB2C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62A2BED2-5A88-FC32-D718-E28F3C2FF2D7}"/>
              </a:ext>
            </a:extLst>
          </p:cNvPr>
          <p:cNvSpPr>
            <a:spLocks noGrp="1" noChangeArrowheads="1"/>
          </p:cNvSpPr>
          <p:nvPr>
            <p:ph type="sldNum" sz="quarter" idx="12"/>
          </p:nvPr>
        </p:nvSpPr>
        <p:spPr/>
        <p:txBody>
          <a:bodyPr/>
          <a:lstStyle>
            <a:lvl1pPr>
              <a:defRPr/>
            </a:lvl1pPr>
          </a:lstStyle>
          <a:p>
            <a:pPr>
              <a:defRPr/>
            </a:pPr>
            <a:fld id="{2E87BFBB-8E69-AC4F-8C8E-AC199981919E}" type="slidenum">
              <a:rPr lang="en-US" altLang="en-US"/>
              <a:pPr>
                <a:defRPr/>
              </a:pPr>
              <a:t>‹#›</a:t>
            </a:fld>
            <a:endParaRPr lang="en-US" altLang="en-US"/>
          </a:p>
        </p:txBody>
      </p:sp>
    </p:spTree>
    <p:extLst>
      <p:ext uri="{BB962C8B-B14F-4D97-AF65-F5344CB8AC3E}">
        <p14:creationId xmlns:p14="http://schemas.microsoft.com/office/powerpoint/2010/main" val="3673103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E27BF521-C573-2C9F-3309-0C3E1BE69A51}"/>
              </a:ext>
            </a:extLst>
          </p:cNvPr>
          <p:cNvSpPr>
            <a:spLocks noGrp="1" noChangeArrowheads="1"/>
          </p:cNvSpPr>
          <p:nvPr>
            <p:ph type="dt" sz="half" idx="10"/>
          </p:nvPr>
        </p:nvSpPr>
        <p:spPr/>
        <p:txBody>
          <a:bodyPr/>
          <a:lstStyle>
            <a:lvl1pPr>
              <a:defRPr/>
            </a:lvl1pPr>
          </a:lstStyle>
          <a:p>
            <a:pPr>
              <a:defRPr/>
            </a:pPr>
            <a:fld id="{0C414036-741D-DA49-9522-4DC935468F60}"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CA94268C-EE3D-8FBB-4212-E2C42F6D83B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FB98935D-F03F-ABEF-2AFE-C7CCFFAD47C5}"/>
              </a:ext>
            </a:extLst>
          </p:cNvPr>
          <p:cNvSpPr>
            <a:spLocks noGrp="1" noChangeArrowheads="1"/>
          </p:cNvSpPr>
          <p:nvPr>
            <p:ph type="sldNum" sz="quarter" idx="12"/>
          </p:nvPr>
        </p:nvSpPr>
        <p:spPr/>
        <p:txBody>
          <a:bodyPr/>
          <a:lstStyle>
            <a:lvl1pPr>
              <a:defRPr/>
            </a:lvl1pPr>
          </a:lstStyle>
          <a:p>
            <a:pPr>
              <a:defRPr/>
            </a:pPr>
            <a:fld id="{DFF473A2-6731-F24C-8311-5FAA0B63B8A3}" type="slidenum">
              <a:rPr lang="en-US" altLang="en-US"/>
              <a:pPr>
                <a:defRPr/>
              </a:pPr>
              <a:t>‹#›</a:t>
            </a:fld>
            <a:endParaRPr lang="en-US" altLang="en-US"/>
          </a:p>
        </p:txBody>
      </p:sp>
    </p:spTree>
    <p:extLst>
      <p:ext uri="{BB962C8B-B14F-4D97-AF65-F5344CB8AC3E}">
        <p14:creationId xmlns:p14="http://schemas.microsoft.com/office/powerpoint/2010/main" val="94106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F4EB7F13-6FA9-C939-E754-CFD13BFE7C26}"/>
              </a:ext>
            </a:extLst>
          </p:cNvPr>
          <p:cNvSpPr>
            <a:spLocks noGrp="1" noChangeArrowheads="1"/>
          </p:cNvSpPr>
          <p:nvPr>
            <p:ph type="dt" sz="half" idx="10"/>
          </p:nvPr>
        </p:nvSpPr>
        <p:spPr/>
        <p:txBody>
          <a:bodyPr/>
          <a:lstStyle>
            <a:lvl1pPr>
              <a:defRPr/>
            </a:lvl1pPr>
          </a:lstStyle>
          <a:p>
            <a:pPr>
              <a:defRPr/>
            </a:pPr>
            <a:fld id="{FFF75F3D-F167-2A43-A004-C44B449B5398}"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BBF0BCC4-E683-1F37-70B6-BBC95072C41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E220746D-CF5A-6835-8980-DA1AB21D6005}"/>
              </a:ext>
            </a:extLst>
          </p:cNvPr>
          <p:cNvSpPr>
            <a:spLocks noGrp="1" noChangeArrowheads="1"/>
          </p:cNvSpPr>
          <p:nvPr>
            <p:ph type="sldNum" sz="quarter" idx="12"/>
          </p:nvPr>
        </p:nvSpPr>
        <p:spPr/>
        <p:txBody>
          <a:bodyPr/>
          <a:lstStyle>
            <a:lvl1pPr>
              <a:defRPr/>
            </a:lvl1pPr>
          </a:lstStyle>
          <a:p>
            <a:pPr>
              <a:defRPr/>
            </a:pPr>
            <a:fld id="{5686B31A-C208-0C4B-B7BF-B0F9E651DC49}" type="slidenum">
              <a:rPr lang="en-US" altLang="en-US"/>
              <a:pPr>
                <a:defRPr/>
              </a:pPr>
              <a:t>‹#›</a:t>
            </a:fld>
            <a:endParaRPr lang="en-US" altLang="en-US"/>
          </a:p>
        </p:txBody>
      </p:sp>
    </p:spTree>
    <p:extLst>
      <p:ext uri="{BB962C8B-B14F-4D97-AF65-F5344CB8AC3E}">
        <p14:creationId xmlns:p14="http://schemas.microsoft.com/office/powerpoint/2010/main" val="10225378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77850" y="1371600"/>
            <a:ext cx="8505952" cy="1828800"/>
          </a:xfr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77850" y="3228536"/>
            <a:ext cx="8509254"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29">
            <a:extLst>
              <a:ext uri="{FF2B5EF4-FFF2-40B4-BE49-F238E27FC236}">
                <a16:creationId xmlns:a16="http://schemas.microsoft.com/office/drawing/2014/main" id="{282B3446-4F61-BBA4-9ED5-A4E2B1838715}"/>
              </a:ext>
            </a:extLst>
          </p:cNvPr>
          <p:cNvSpPr>
            <a:spLocks noGrp="1"/>
          </p:cNvSpPr>
          <p:nvPr>
            <p:ph type="dt" sz="half" idx="10"/>
          </p:nvPr>
        </p:nvSpPr>
        <p:spPr/>
        <p:txBody>
          <a:bodyPr/>
          <a:lstStyle>
            <a:lvl1pPr>
              <a:defRPr>
                <a:solidFill>
                  <a:srgbClr val="FFFFFF"/>
                </a:solidFill>
              </a:defRPr>
            </a:lvl1pPr>
          </a:lstStyle>
          <a:p>
            <a:pPr>
              <a:defRPr/>
            </a:pPr>
            <a:fld id="{82939CC5-8A58-3D43-BDE2-5035FB186683}" type="datetime1">
              <a:rPr lang="en-US"/>
              <a:pPr>
                <a:defRPr/>
              </a:pPr>
              <a:t>11/11/2024</a:t>
            </a:fld>
            <a:endParaRPr lang="en-IN"/>
          </a:p>
        </p:txBody>
      </p:sp>
      <p:sp>
        <p:nvSpPr>
          <p:cNvPr id="3" name="Footer Placeholder 18">
            <a:extLst>
              <a:ext uri="{FF2B5EF4-FFF2-40B4-BE49-F238E27FC236}">
                <a16:creationId xmlns:a16="http://schemas.microsoft.com/office/drawing/2014/main" id="{33471B51-107F-BF8F-9D2A-D21BB312FA22}"/>
              </a:ext>
            </a:extLst>
          </p:cNvPr>
          <p:cNvSpPr>
            <a:spLocks noGrp="1"/>
          </p:cNvSpPr>
          <p:nvPr>
            <p:ph type="ftr" sz="quarter" idx="11"/>
          </p:nvPr>
        </p:nvSpPr>
        <p:spPr/>
        <p:txBody>
          <a:bodyPr/>
          <a:lstStyle>
            <a:lvl1pPr>
              <a:defRPr>
                <a:solidFill>
                  <a:srgbClr val="FFFFFF"/>
                </a:solidFill>
              </a:defRPr>
            </a:lvl1pPr>
          </a:lstStyle>
          <a:p>
            <a:pPr>
              <a:defRPr/>
            </a:pPr>
            <a:endParaRPr lang="en-IN"/>
          </a:p>
        </p:txBody>
      </p:sp>
      <p:sp>
        <p:nvSpPr>
          <p:cNvPr id="4" name="Slide Number Placeholder 26">
            <a:extLst>
              <a:ext uri="{FF2B5EF4-FFF2-40B4-BE49-F238E27FC236}">
                <a16:creationId xmlns:a16="http://schemas.microsoft.com/office/drawing/2014/main" id="{3782B37B-899D-4E3F-64B4-B8D7643AE90E}"/>
              </a:ext>
            </a:extLst>
          </p:cNvPr>
          <p:cNvSpPr>
            <a:spLocks noGrp="1"/>
          </p:cNvSpPr>
          <p:nvPr>
            <p:ph type="sldNum" sz="quarter" idx="12"/>
          </p:nvPr>
        </p:nvSpPr>
        <p:spPr/>
        <p:txBody>
          <a:bodyPr/>
          <a:lstStyle>
            <a:lvl1pPr>
              <a:defRPr>
                <a:solidFill>
                  <a:srgbClr val="FFFFFF"/>
                </a:solidFill>
              </a:defRPr>
            </a:lvl1pPr>
          </a:lstStyle>
          <a:p>
            <a:pPr>
              <a:defRPr/>
            </a:pPr>
            <a:fld id="{37997B43-DE7F-FA4D-A57D-03A33FCEA472}" type="slidenum">
              <a:rPr lang="en-IN" altLang="en-US"/>
              <a:pPr>
                <a:defRPr/>
              </a:pPr>
              <a:t>‹#›</a:t>
            </a:fld>
            <a:endParaRPr lang="en-IN" altLang="en-US"/>
          </a:p>
        </p:txBody>
      </p:sp>
    </p:spTree>
    <p:extLst>
      <p:ext uri="{BB962C8B-B14F-4D97-AF65-F5344CB8AC3E}">
        <p14:creationId xmlns:p14="http://schemas.microsoft.com/office/powerpoint/2010/main" val="3504413251"/>
      </p:ext>
    </p:extLst>
  </p:cSld>
  <p:clrMapOvr>
    <a:overrideClrMapping bg1="dk1" tx1="lt1" bg2="dk2" tx2="lt2" accent1="accent1" accent2="accent2" accent3="accent3" accent4="accent4" accent5="accent5" accent6="accent6" hlink="hlink" folHlink="folHlink"/>
  </p:clrMapOvr>
  <p:transition spd="med" advClick="0">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a:extLst>
              <a:ext uri="{FF2B5EF4-FFF2-40B4-BE49-F238E27FC236}">
                <a16:creationId xmlns:a16="http://schemas.microsoft.com/office/drawing/2014/main" id="{F3288C35-AA25-6872-CFA6-8016B633B2F1}"/>
              </a:ext>
            </a:extLst>
          </p:cNvPr>
          <p:cNvSpPr>
            <a:spLocks noGrp="1" noChangeArrowheads="1"/>
          </p:cNvSpPr>
          <p:nvPr>
            <p:ph type="sldNum" sz="quarter" idx="10"/>
          </p:nvPr>
        </p:nvSpPr>
        <p:spPr/>
        <p:txBody>
          <a:bodyPr/>
          <a:lstStyle>
            <a:lvl1pPr>
              <a:defRPr/>
            </a:lvl1pPr>
          </a:lstStyle>
          <a:p>
            <a:pPr>
              <a:defRPr/>
            </a:pPr>
            <a:fld id="{F8F14E53-AA3F-5842-8670-879021F10AD6}" type="slidenum">
              <a:rPr lang="en-US" altLang="en-US"/>
              <a:pPr>
                <a:defRPr/>
              </a:pPr>
              <a:t>‹#›</a:t>
            </a:fld>
            <a:endParaRPr lang="en-US" altLang="en-US"/>
          </a:p>
        </p:txBody>
      </p:sp>
    </p:spTree>
    <p:extLst>
      <p:ext uri="{BB962C8B-B14F-4D97-AF65-F5344CB8AC3E}">
        <p14:creationId xmlns:p14="http://schemas.microsoft.com/office/powerpoint/2010/main" val="1569665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4742D0A2-6CD0-F1CB-964B-588B6436A43E}"/>
              </a:ext>
            </a:extLst>
          </p:cNvPr>
          <p:cNvSpPr>
            <a:spLocks noGrp="1" noChangeArrowheads="1"/>
          </p:cNvSpPr>
          <p:nvPr>
            <p:ph type="dt" sz="half" idx="10"/>
          </p:nvPr>
        </p:nvSpPr>
        <p:spPr/>
        <p:txBody>
          <a:bodyPr/>
          <a:lstStyle>
            <a:lvl1pPr>
              <a:defRPr/>
            </a:lvl1pPr>
          </a:lstStyle>
          <a:p>
            <a:pPr>
              <a:defRPr/>
            </a:pPr>
            <a:fld id="{6EEB4B90-3E38-D842-ABFA-2145B779FE66}"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5B6F436D-5772-DEF6-4E7A-4CF889EEBF8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B7650C64-A90D-D1F0-C584-39D26BCCDBF8}"/>
              </a:ext>
            </a:extLst>
          </p:cNvPr>
          <p:cNvSpPr>
            <a:spLocks noGrp="1" noChangeArrowheads="1"/>
          </p:cNvSpPr>
          <p:nvPr>
            <p:ph type="sldNum" sz="quarter" idx="12"/>
          </p:nvPr>
        </p:nvSpPr>
        <p:spPr/>
        <p:txBody>
          <a:bodyPr/>
          <a:lstStyle>
            <a:lvl1pPr>
              <a:defRPr/>
            </a:lvl1pPr>
          </a:lstStyle>
          <a:p>
            <a:pPr>
              <a:defRPr/>
            </a:pPr>
            <a:fld id="{41023D8C-24CA-E24B-915E-C671A5142BE6}" type="slidenum">
              <a:rPr lang="en-US" altLang="en-US"/>
              <a:pPr>
                <a:defRPr/>
              </a:pPr>
              <a:t>‹#›</a:t>
            </a:fld>
            <a:endParaRPr lang="en-US" altLang="en-US"/>
          </a:p>
        </p:txBody>
      </p:sp>
    </p:spTree>
    <p:extLst>
      <p:ext uri="{BB962C8B-B14F-4D97-AF65-F5344CB8AC3E}">
        <p14:creationId xmlns:p14="http://schemas.microsoft.com/office/powerpoint/2010/main" val="12752966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1AFA2447-115E-BC81-AA29-E7CB09C5D3DF}"/>
              </a:ext>
            </a:extLst>
          </p:cNvPr>
          <p:cNvSpPr>
            <a:spLocks noGrp="1" noChangeArrowheads="1"/>
          </p:cNvSpPr>
          <p:nvPr>
            <p:ph type="dt" sz="half" idx="10"/>
          </p:nvPr>
        </p:nvSpPr>
        <p:spPr/>
        <p:txBody>
          <a:bodyPr/>
          <a:lstStyle>
            <a:lvl1pPr>
              <a:defRPr/>
            </a:lvl1pPr>
          </a:lstStyle>
          <a:p>
            <a:pPr>
              <a:defRPr/>
            </a:pPr>
            <a:fld id="{CA325081-BBB0-7F42-9459-91E9031712D2}"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739ECF44-1977-B3C9-01A9-2E1A4F956E5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4171F8C8-8589-68E0-7D3C-04CA2EB3029F}"/>
              </a:ext>
            </a:extLst>
          </p:cNvPr>
          <p:cNvSpPr>
            <a:spLocks noGrp="1" noChangeArrowheads="1"/>
          </p:cNvSpPr>
          <p:nvPr>
            <p:ph type="sldNum" sz="quarter" idx="12"/>
          </p:nvPr>
        </p:nvSpPr>
        <p:spPr/>
        <p:txBody>
          <a:bodyPr/>
          <a:lstStyle>
            <a:lvl1pPr>
              <a:defRPr/>
            </a:lvl1pPr>
          </a:lstStyle>
          <a:p>
            <a:pPr>
              <a:defRPr/>
            </a:pPr>
            <a:fld id="{2EE7245C-312B-1C4F-BA9F-ECA2BD63AE20}" type="slidenum">
              <a:rPr lang="en-US" altLang="en-US"/>
              <a:pPr>
                <a:defRPr/>
              </a:pPr>
              <a:t>‹#›</a:t>
            </a:fld>
            <a:endParaRPr lang="en-US" altLang="en-US"/>
          </a:p>
        </p:txBody>
      </p:sp>
    </p:spTree>
    <p:extLst>
      <p:ext uri="{BB962C8B-B14F-4D97-AF65-F5344CB8AC3E}">
        <p14:creationId xmlns:p14="http://schemas.microsoft.com/office/powerpoint/2010/main" val="9745127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2583F8EA-DCFD-7DCB-2DA0-0370746E37C9}"/>
              </a:ext>
            </a:extLst>
          </p:cNvPr>
          <p:cNvSpPr>
            <a:spLocks noGrp="1" noChangeArrowheads="1"/>
          </p:cNvSpPr>
          <p:nvPr>
            <p:ph type="dt" sz="half" idx="10"/>
          </p:nvPr>
        </p:nvSpPr>
        <p:spPr/>
        <p:txBody>
          <a:bodyPr/>
          <a:lstStyle>
            <a:lvl1pPr>
              <a:defRPr/>
            </a:lvl1pPr>
          </a:lstStyle>
          <a:p>
            <a:pPr>
              <a:defRPr/>
            </a:pPr>
            <a:fld id="{F522EC5E-2369-F446-A16E-26CB16A45AE1}"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68C2D4A6-994C-DB3F-74F0-0C814124D3B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13337119-04FF-3175-C26D-62C71D9D2054}"/>
              </a:ext>
            </a:extLst>
          </p:cNvPr>
          <p:cNvSpPr>
            <a:spLocks noGrp="1" noChangeArrowheads="1"/>
          </p:cNvSpPr>
          <p:nvPr>
            <p:ph type="sldNum" sz="quarter" idx="12"/>
          </p:nvPr>
        </p:nvSpPr>
        <p:spPr/>
        <p:txBody>
          <a:bodyPr/>
          <a:lstStyle>
            <a:lvl1pPr>
              <a:defRPr/>
            </a:lvl1pPr>
          </a:lstStyle>
          <a:p>
            <a:pPr>
              <a:defRPr/>
            </a:pPr>
            <a:fld id="{A72C790C-B2E5-7247-9D7C-C48AC8D2AFC2}" type="slidenum">
              <a:rPr lang="en-US" altLang="en-US"/>
              <a:pPr>
                <a:defRPr/>
              </a:pPr>
              <a:t>‹#›</a:t>
            </a:fld>
            <a:endParaRPr lang="en-US" altLang="en-US"/>
          </a:p>
        </p:txBody>
      </p:sp>
    </p:spTree>
    <p:extLst>
      <p:ext uri="{BB962C8B-B14F-4D97-AF65-F5344CB8AC3E}">
        <p14:creationId xmlns:p14="http://schemas.microsoft.com/office/powerpoint/2010/main" val="2854667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D21A6860-A304-68BB-C2ED-852BEA82C4E0}"/>
              </a:ext>
            </a:extLst>
          </p:cNvPr>
          <p:cNvSpPr>
            <a:spLocks noGrp="1" noChangeArrowheads="1"/>
          </p:cNvSpPr>
          <p:nvPr>
            <p:ph type="dt" sz="half" idx="10"/>
          </p:nvPr>
        </p:nvSpPr>
        <p:spPr/>
        <p:txBody>
          <a:bodyPr/>
          <a:lstStyle>
            <a:lvl1pPr>
              <a:defRPr/>
            </a:lvl1pPr>
          </a:lstStyle>
          <a:p>
            <a:pPr>
              <a:defRPr/>
            </a:pPr>
            <a:fld id="{B5EBF6F7-80EE-B14F-B52C-FEFC3CC5EFF3}"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EA4D90B3-B03F-AA7F-A1D4-3C9A0E3AD81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C7CF9858-E4AE-D954-F971-4F755B51A7BF}"/>
              </a:ext>
            </a:extLst>
          </p:cNvPr>
          <p:cNvSpPr>
            <a:spLocks noGrp="1" noChangeArrowheads="1"/>
          </p:cNvSpPr>
          <p:nvPr>
            <p:ph type="sldNum" sz="quarter" idx="12"/>
          </p:nvPr>
        </p:nvSpPr>
        <p:spPr/>
        <p:txBody>
          <a:bodyPr/>
          <a:lstStyle>
            <a:lvl1pPr>
              <a:defRPr/>
            </a:lvl1pPr>
          </a:lstStyle>
          <a:p>
            <a:pPr>
              <a:defRPr/>
            </a:pPr>
            <a:fld id="{F4161493-2E49-334F-BD30-81CA98961095}" type="slidenum">
              <a:rPr lang="en-US" altLang="en-US"/>
              <a:pPr>
                <a:defRPr/>
              </a:pPr>
              <a:t>‹#›</a:t>
            </a:fld>
            <a:endParaRPr lang="en-US" altLang="en-US"/>
          </a:p>
        </p:txBody>
      </p:sp>
    </p:spTree>
    <p:extLst>
      <p:ext uri="{BB962C8B-B14F-4D97-AF65-F5344CB8AC3E}">
        <p14:creationId xmlns:p14="http://schemas.microsoft.com/office/powerpoint/2010/main" val="3173084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526249C7-4CF7-E3AA-3888-11BA7A2FBC20}"/>
              </a:ext>
            </a:extLst>
          </p:cNvPr>
          <p:cNvSpPr>
            <a:spLocks noGrp="1" noChangeArrowheads="1"/>
          </p:cNvSpPr>
          <p:nvPr>
            <p:ph type="dt" sz="half" idx="10"/>
          </p:nvPr>
        </p:nvSpPr>
        <p:spPr/>
        <p:txBody>
          <a:bodyPr/>
          <a:lstStyle>
            <a:lvl1pPr>
              <a:defRPr/>
            </a:lvl1pPr>
          </a:lstStyle>
          <a:p>
            <a:pPr>
              <a:defRPr/>
            </a:pPr>
            <a:fld id="{AE062841-9082-B943-AA9B-7DB279542979}"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63E24E7D-2FEB-D5BB-8A31-2AFEA6DCD1B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AAB335F1-0301-F7C1-910C-3AFBA3189880}"/>
              </a:ext>
            </a:extLst>
          </p:cNvPr>
          <p:cNvSpPr>
            <a:spLocks noGrp="1" noChangeArrowheads="1"/>
          </p:cNvSpPr>
          <p:nvPr>
            <p:ph type="sldNum" sz="quarter" idx="12"/>
          </p:nvPr>
        </p:nvSpPr>
        <p:spPr/>
        <p:txBody>
          <a:bodyPr/>
          <a:lstStyle>
            <a:lvl1pPr>
              <a:defRPr/>
            </a:lvl1pPr>
          </a:lstStyle>
          <a:p>
            <a:pPr>
              <a:defRPr/>
            </a:pPr>
            <a:fld id="{331B9442-B4AC-E24C-AEB3-E4D326CA0748}" type="slidenum">
              <a:rPr lang="en-US" altLang="en-US"/>
              <a:pPr>
                <a:defRPr/>
              </a:pPr>
              <a:t>‹#›</a:t>
            </a:fld>
            <a:endParaRPr lang="en-US" altLang="en-US"/>
          </a:p>
        </p:txBody>
      </p:sp>
    </p:spTree>
    <p:extLst>
      <p:ext uri="{BB962C8B-B14F-4D97-AF65-F5344CB8AC3E}">
        <p14:creationId xmlns:p14="http://schemas.microsoft.com/office/powerpoint/2010/main" val="41759965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7E20EB76-6300-4048-C2D3-A1BA9AB3A23B}"/>
              </a:ext>
            </a:extLst>
          </p:cNvPr>
          <p:cNvSpPr>
            <a:spLocks noGrp="1" noChangeArrowheads="1"/>
          </p:cNvSpPr>
          <p:nvPr>
            <p:ph type="dt" sz="half" idx="10"/>
          </p:nvPr>
        </p:nvSpPr>
        <p:spPr/>
        <p:txBody>
          <a:bodyPr/>
          <a:lstStyle>
            <a:lvl1pPr>
              <a:defRPr/>
            </a:lvl1pPr>
          </a:lstStyle>
          <a:p>
            <a:pPr>
              <a:defRPr/>
            </a:pPr>
            <a:fld id="{F0CBD8DD-9C32-3442-AE03-275BB340EA7A}"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930F1E0C-3369-1A97-54DC-3D06D8EEAA4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A429554F-4E7D-18B0-B523-F803AE9EDE99}"/>
              </a:ext>
            </a:extLst>
          </p:cNvPr>
          <p:cNvSpPr>
            <a:spLocks noGrp="1" noChangeArrowheads="1"/>
          </p:cNvSpPr>
          <p:nvPr>
            <p:ph type="sldNum" sz="quarter" idx="12"/>
          </p:nvPr>
        </p:nvSpPr>
        <p:spPr/>
        <p:txBody>
          <a:bodyPr/>
          <a:lstStyle>
            <a:lvl1pPr>
              <a:defRPr/>
            </a:lvl1pPr>
          </a:lstStyle>
          <a:p>
            <a:pPr>
              <a:defRPr/>
            </a:pPr>
            <a:fld id="{3E6F760F-B48C-9842-B476-EC111313EFA4}" type="slidenum">
              <a:rPr lang="en-US" altLang="en-US"/>
              <a:pPr>
                <a:defRPr/>
              </a:pPr>
              <a:t>‹#›</a:t>
            </a:fld>
            <a:endParaRPr lang="en-US" altLang="en-US"/>
          </a:p>
        </p:txBody>
      </p:sp>
    </p:spTree>
    <p:extLst>
      <p:ext uri="{BB962C8B-B14F-4D97-AF65-F5344CB8AC3E}">
        <p14:creationId xmlns:p14="http://schemas.microsoft.com/office/powerpoint/2010/main" val="4223462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8F5B2A67-2A8B-5267-8AC6-A720303CFBEE}"/>
              </a:ext>
            </a:extLst>
          </p:cNvPr>
          <p:cNvSpPr>
            <a:spLocks noGrp="1" noChangeArrowheads="1"/>
          </p:cNvSpPr>
          <p:nvPr>
            <p:ph type="dt" sz="half" idx="10"/>
          </p:nvPr>
        </p:nvSpPr>
        <p:spPr/>
        <p:txBody>
          <a:bodyPr/>
          <a:lstStyle>
            <a:lvl1pPr>
              <a:defRPr/>
            </a:lvl1pPr>
          </a:lstStyle>
          <a:p>
            <a:pPr>
              <a:defRPr/>
            </a:pPr>
            <a:fld id="{D44A212B-935F-F94A-AC21-AA1F2082432B}"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CEFE8145-4ECA-BA73-CD36-694E111AC17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89FD4270-0146-AA86-3F7A-4B32AD12D0FD}"/>
              </a:ext>
            </a:extLst>
          </p:cNvPr>
          <p:cNvSpPr>
            <a:spLocks noGrp="1" noChangeArrowheads="1"/>
          </p:cNvSpPr>
          <p:nvPr>
            <p:ph type="sldNum" sz="quarter" idx="12"/>
          </p:nvPr>
        </p:nvSpPr>
        <p:spPr/>
        <p:txBody>
          <a:bodyPr/>
          <a:lstStyle>
            <a:lvl1pPr>
              <a:defRPr/>
            </a:lvl1pPr>
          </a:lstStyle>
          <a:p>
            <a:pPr>
              <a:defRPr/>
            </a:pPr>
            <a:fld id="{36375B27-B745-9842-89DB-0A7438EF3043}" type="slidenum">
              <a:rPr lang="en-US" altLang="en-US"/>
              <a:pPr>
                <a:defRPr/>
              </a:pPr>
              <a:t>‹#›</a:t>
            </a:fld>
            <a:endParaRPr lang="en-US" altLang="en-US"/>
          </a:p>
        </p:txBody>
      </p:sp>
    </p:spTree>
    <p:extLst>
      <p:ext uri="{BB962C8B-B14F-4D97-AF65-F5344CB8AC3E}">
        <p14:creationId xmlns:p14="http://schemas.microsoft.com/office/powerpoint/2010/main" val="179672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3CBBCF15-F9F8-4C71-5274-0F6D47914C4E}"/>
              </a:ext>
            </a:extLst>
          </p:cNvPr>
          <p:cNvSpPr>
            <a:spLocks noGrp="1" noChangeArrowheads="1"/>
          </p:cNvSpPr>
          <p:nvPr>
            <p:ph type="dt" sz="half" idx="10"/>
          </p:nvPr>
        </p:nvSpPr>
        <p:spPr/>
        <p:txBody>
          <a:bodyPr/>
          <a:lstStyle>
            <a:lvl1pPr>
              <a:defRPr/>
            </a:lvl1pPr>
          </a:lstStyle>
          <a:p>
            <a:pPr>
              <a:defRPr/>
            </a:pPr>
            <a:fld id="{229169B2-B633-B54E-B8B2-7FA6C17D7F39}"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40F8587F-86E0-FD9D-082C-CBC6B4515BB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236AD2CA-6F3A-DC29-1A56-8E8FAE3ED6F7}"/>
              </a:ext>
            </a:extLst>
          </p:cNvPr>
          <p:cNvSpPr>
            <a:spLocks noGrp="1" noChangeArrowheads="1"/>
          </p:cNvSpPr>
          <p:nvPr>
            <p:ph type="sldNum" sz="quarter" idx="12"/>
          </p:nvPr>
        </p:nvSpPr>
        <p:spPr/>
        <p:txBody>
          <a:bodyPr/>
          <a:lstStyle>
            <a:lvl1pPr>
              <a:defRPr/>
            </a:lvl1pPr>
          </a:lstStyle>
          <a:p>
            <a:pPr>
              <a:defRPr/>
            </a:pPr>
            <a:fld id="{77F33A86-E92F-164C-8E38-5EC944ECFA13}" type="slidenum">
              <a:rPr lang="en-US" altLang="en-US"/>
              <a:pPr>
                <a:defRPr/>
              </a:pPr>
              <a:t>‹#›</a:t>
            </a:fld>
            <a:endParaRPr lang="en-US" altLang="en-US"/>
          </a:p>
        </p:txBody>
      </p:sp>
    </p:spTree>
    <p:extLst>
      <p:ext uri="{BB962C8B-B14F-4D97-AF65-F5344CB8AC3E}">
        <p14:creationId xmlns:p14="http://schemas.microsoft.com/office/powerpoint/2010/main" val="3155943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C0F58594-B793-E7D0-1226-0B3FDE32A489}"/>
              </a:ext>
            </a:extLst>
          </p:cNvPr>
          <p:cNvSpPr>
            <a:spLocks noGrp="1" noChangeArrowheads="1"/>
          </p:cNvSpPr>
          <p:nvPr>
            <p:ph type="dt" sz="half" idx="10"/>
          </p:nvPr>
        </p:nvSpPr>
        <p:spPr/>
        <p:txBody>
          <a:bodyPr/>
          <a:lstStyle>
            <a:lvl1pPr>
              <a:defRPr/>
            </a:lvl1pPr>
          </a:lstStyle>
          <a:p>
            <a:pPr>
              <a:defRPr/>
            </a:pPr>
            <a:fld id="{D62FD2A4-8A5C-DD40-8F51-617E1FC9417E}"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76321CA5-2D57-DF92-B68F-2F0388D37E8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77551F42-7E90-73B6-4E55-95AD2E61680C}"/>
              </a:ext>
            </a:extLst>
          </p:cNvPr>
          <p:cNvSpPr>
            <a:spLocks noGrp="1" noChangeArrowheads="1"/>
          </p:cNvSpPr>
          <p:nvPr>
            <p:ph type="sldNum" sz="quarter" idx="12"/>
          </p:nvPr>
        </p:nvSpPr>
        <p:spPr/>
        <p:txBody>
          <a:bodyPr/>
          <a:lstStyle>
            <a:lvl1pPr>
              <a:defRPr/>
            </a:lvl1pPr>
          </a:lstStyle>
          <a:p>
            <a:pPr>
              <a:defRPr/>
            </a:pPr>
            <a:fld id="{C4A227F0-E0EB-174E-B31E-8AF25237504E}" type="slidenum">
              <a:rPr lang="en-US" altLang="en-US"/>
              <a:pPr>
                <a:defRPr/>
              </a:pPr>
              <a:t>‹#›</a:t>
            </a:fld>
            <a:endParaRPr lang="en-US" altLang="en-US"/>
          </a:p>
        </p:txBody>
      </p:sp>
    </p:spTree>
    <p:extLst>
      <p:ext uri="{BB962C8B-B14F-4D97-AF65-F5344CB8AC3E}">
        <p14:creationId xmlns:p14="http://schemas.microsoft.com/office/powerpoint/2010/main" val="3954276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CB4BE327-D144-4AE5-2A37-8B96D8A12A44}"/>
              </a:ext>
            </a:extLst>
          </p:cNvPr>
          <p:cNvSpPr>
            <a:spLocks noGrp="1" noChangeArrowheads="1"/>
          </p:cNvSpPr>
          <p:nvPr>
            <p:ph type="dt" sz="half" idx="10"/>
          </p:nvPr>
        </p:nvSpPr>
        <p:spPr/>
        <p:txBody>
          <a:bodyPr/>
          <a:lstStyle>
            <a:lvl1pPr>
              <a:defRPr/>
            </a:lvl1pPr>
          </a:lstStyle>
          <a:p>
            <a:pPr>
              <a:defRPr/>
            </a:pPr>
            <a:fld id="{BD01B79E-218F-ED42-BEE6-69C1955959E6}"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B7E3D598-8B17-333E-885E-914EEAD74A5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FA01934A-F418-4586-6895-32069304D942}"/>
              </a:ext>
            </a:extLst>
          </p:cNvPr>
          <p:cNvSpPr>
            <a:spLocks noGrp="1" noChangeArrowheads="1"/>
          </p:cNvSpPr>
          <p:nvPr>
            <p:ph type="sldNum" sz="quarter" idx="12"/>
          </p:nvPr>
        </p:nvSpPr>
        <p:spPr/>
        <p:txBody>
          <a:bodyPr/>
          <a:lstStyle>
            <a:lvl1pPr>
              <a:defRPr/>
            </a:lvl1pPr>
          </a:lstStyle>
          <a:p>
            <a:pPr>
              <a:defRPr/>
            </a:pPr>
            <a:fld id="{4104CCE9-5766-FB44-8909-99F046D8AE14}" type="slidenum">
              <a:rPr lang="en-US" altLang="en-US"/>
              <a:pPr>
                <a:defRPr/>
              </a:pPr>
              <a:t>‹#›</a:t>
            </a:fld>
            <a:endParaRPr lang="en-US" altLang="en-US"/>
          </a:p>
        </p:txBody>
      </p:sp>
    </p:spTree>
    <p:extLst>
      <p:ext uri="{BB962C8B-B14F-4D97-AF65-F5344CB8AC3E}">
        <p14:creationId xmlns:p14="http://schemas.microsoft.com/office/powerpoint/2010/main" val="24828107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439580B3-D8D1-7651-469B-49A5AE5B520F}"/>
              </a:ext>
            </a:extLst>
          </p:cNvPr>
          <p:cNvSpPr>
            <a:spLocks noGrp="1" noChangeArrowheads="1"/>
          </p:cNvSpPr>
          <p:nvPr>
            <p:ph type="dt" sz="half" idx="10"/>
          </p:nvPr>
        </p:nvSpPr>
        <p:spPr/>
        <p:txBody>
          <a:bodyPr/>
          <a:lstStyle>
            <a:lvl1pPr>
              <a:defRPr/>
            </a:lvl1pPr>
          </a:lstStyle>
          <a:p>
            <a:pPr>
              <a:defRPr/>
            </a:pPr>
            <a:fld id="{2549C03E-BAF0-A444-B96C-4A43DED1C98D}"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3F575CD9-E2AD-7568-A9CE-147A0BC750A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CEE9ECFA-D712-B561-0505-7909B3C74DB6}"/>
              </a:ext>
            </a:extLst>
          </p:cNvPr>
          <p:cNvSpPr>
            <a:spLocks noGrp="1" noChangeArrowheads="1"/>
          </p:cNvSpPr>
          <p:nvPr>
            <p:ph type="sldNum" sz="quarter" idx="12"/>
          </p:nvPr>
        </p:nvSpPr>
        <p:spPr/>
        <p:txBody>
          <a:bodyPr/>
          <a:lstStyle>
            <a:lvl1pPr>
              <a:defRPr/>
            </a:lvl1pPr>
          </a:lstStyle>
          <a:p>
            <a:pPr>
              <a:defRPr/>
            </a:pPr>
            <a:fld id="{CFAA0013-C318-8946-AF68-7CA70F85F43D}" type="slidenum">
              <a:rPr lang="en-US" altLang="en-US"/>
              <a:pPr>
                <a:defRPr/>
              </a:pPr>
              <a:t>‹#›</a:t>
            </a:fld>
            <a:endParaRPr lang="en-US" altLang="en-US"/>
          </a:p>
        </p:txBody>
      </p:sp>
    </p:spTree>
    <p:extLst>
      <p:ext uri="{BB962C8B-B14F-4D97-AF65-F5344CB8AC3E}">
        <p14:creationId xmlns:p14="http://schemas.microsoft.com/office/powerpoint/2010/main" val="2006012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FC50E0BF-AC9B-0D58-BE2B-FA42C567AC4C}"/>
              </a:ext>
            </a:extLst>
          </p:cNvPr>
          <p:cNvSpPr>
            <a:spLocks noGrp="1" noChangeArrowheads="1"/>
          </p:cNvSpPr>
          <p:nvPr>
            <p:ph type="dt" sz="half" idx="10"/>
          </p:nvPr>
        </p:nvSpPr>
        <p:spPr/>
        <p:txBody>
          <a:bodyPr/>
          <a:lstStyle>
            <a:lvl1pPr>
              <a:defRPr/>
            </a:lvl1pPr>
          </a:lstStyle>
          <a:p>
            <a:pPr>
              <a:defRPr/>
            </a:pPr>
            <a:fld id="{BD44D6BD-E3DB-BB45-B096-758E39D82EAA}"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63CF4EE2-E2BF-9B8C-FBF8-C2DB3EB0612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9A1FAE59-1C97-BE16-F4CB-2B99FD0466A3}"/>
              </a:ext>
            </a:extLst>
          </p:cNvPr>
          <p:cNvSpPr>
            <a:spLocks noGrp="1" noChangeArrowheads="1"/>
          </p:cNvSpPr>
          <p:nvPr>
            <p:ph type="sldNum" sz="quarter" idx="12"/>
          </p:nvPr>
        </p:nvSpPr>
        <p:spPr/>
        <p:txBody>
          <a:bodyPr/>
          <a:lstStyle>
            <a:lvl1pPr>
              <a:defRPr/>
            </a:lvl1pPr>
          </a:lstStyle>
          <a:p>
            <a:pPr>
              <a:defRPr/>
            </a:pPr>
            <a:fld id="{F9EADA26-5285-934D-9215-D2AD0CC13B7B}" type="slidenum">
              <a:rPr lang="en-US" altLang="en-US"/>
              <a:pPr>
                <a:defRPr/>
              </a:pPr>
              <a:t>‹#›</a:t>
            </a:fld>
            <a:endParaRPr lang="en-US" altLang="en-US"/>
          </a:p>
        </p:txBody>
      </p:sp>
    </p:spTree>
    <p:extLst>
      <p:ext uri="{BB962C8B-B14F-4D97-AF65-F5344CB8AC3E}">
        <p14:creationId xmlns:p14="http://schemas.microsoft.com/office/powerpoint/2010/main" val="53240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77850" y="1371600"/>
            <a:ext cx="8505952" cy="1828800"/>
          </a:xfr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77850" y="3228536"/>
            <a:ext cx="8509254"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29">
            <a:extLst>
              <a:ext uri="{FF2B5EF4-FFF2-40B4-BE49-F238E27FC236}">
                <a16:creationId xmlns:a16="http://schemas.microsoft.com/office/drawing/2014/main" id="{A961BBCA-4C7A-393E-C497-910E85670ED6}"/>
              </a:ext>
            </a:extLst>
          </p:cNvPr>
          <p:cNvSpPr>
            <a:spLocks noGrp="1"/>
          </p:cNvSpPr>
          <p:nvPr>
            <p:ph type="dt" sz="half" idx="10"/>
          </p:nvPr>
        </p:nvSpPr>
        <p:spPr/>
        <p:txBody>
          <a:bodyPr/>
          <a:lstStyle>
            <a:lvl1pPr>
              <a:defRPr>
                <a:solidFill>
                  <a:srgbClr val="FFFFFF"/>
                </a:solidFill>
              </a:defRPr>
            </a:lvl1pPr>
          </a:lstStyle>
          <a:p>
            <a:pPr>
              <a:defRPr/>
            </a:pPr>
            <a:fld id="{5BE5F4B3-2C71-AF42-92B2-8CD0215800FC}" type="datetime1">
              <a:rPr lang="en-US"/>
              <a:pPr>
                <a:defRPr/>
              </a:pPr>
              <a:t>11/11/2024</a:t>
            </a:fld>
            <a:endParaRPr lang="en-IN"/>
          </a:p>
        </p:txBody>
      </p:sp>
      <p:sp>
        <p:nvSpPr>
          <p:cNvPr id="3" name="Footer Placeholder 18">
            <a:extLst>
              <a:ext uri="{FF2B5EF4-FFF2-40B4-BE49-F238E27FC236}">
                <a16:creationId xmlns:a16="http://schemas.microsoft.com/office/drawing/2014/main" id="{FEE21528-A472-6491-108B-A717AD06DDA0}"/>
              </a:ext>
            </a:extLst>
          </p:cNvPr>
          <p:cNvSpPr>
            <a:spLocks noGrp="1"/>
          </p:cNvSpPr>
          <p:nvPr>
            <p:ph type="ftr" sz="quarter" idx="11"/>
          </p:nvPr>
        </p:nvSpPr>
        <p:spPr/>
        <p:txBody>
          <a:bodyPr/>
          <a:lstStyle>
            <a:lvl1pPr>
              <a:defRPr>
                <a:solidFill>
                  <a:srgbClr val="FFFFFF"/>
                </a:solidFill>
              </a:defRPr>
            </a:lvl1pPr>
          </a:lstStyle>
          <a:p>
            <a:pPr>
              <a:defRPr/>
            </a:pPr>
            <a:endParaRPr lang="en-IN"/>
          </a:p>
        </p:txBody>
      </p:sp>
      <p:sp>
        <p:nvSpPr>
          <p:cNvPr id="4" name="Slide Number Placeholder 26">
            <a:extLst>
              <a:ext uri="{FF2B5EF4-FFF2-40B4-BE49-F238E27FC236}">
                <a16:creationId xmlns:a16="http://schemas.microsoft.com/office/drawing/2014/main" id="{001D0B5A-8522-0495-D1C6-EA8F5E95B8BD}"/>
              </a:ext>
            </a:extLst>
          </p:cNvPr>
          <p:cNvSpPr>
            <a:spLocks noGrp="1"/>
          </p:cNvSpPr>
          <p:nvPr>
            <p:ph type="sldNum" sz="quarter" idx="12"/>
          </p:nvPr>
        </p:nvSpPr>
        <p:spPr/>
        <p:txBody>
          <a:bodyPr/>
          <a:lstStyle>
            <a:lvl1pPr>
              <a:defRPr>
                <a:solidFill>
                  <a:srgbClr val="FFFFFF"/>
                </a:solidFill>
              </a:defRPr>
            </a:lvl1pPr>
          </a:lstStyle>
          <a:p>
            <a:pPr>
              <a:defRPr/>
            </a:pPr>
            <a:fld id="{8E4039F8-93E4-624D-B95C-E2FB2E84E443}" type="slidenum">
              <a:rPr lang="en-IN" altLang="en-US"/>
              <a:pPr>
                <a:defRPr/>
              </a:pPr>
              <a:t>‹#›</a:t>
            </a:fld>
            <a:endParaRPr lang="en-IN" altLang="en-US"/>
          </a:p>
        </p:txBody>
      </p:sp>
    </p:spTree>
    <p:extLst>
      <p:ext uri="{BB962C8B-B14F-4D97-AF65-F5344CB8AC3E}">
        <p14:creationId xmlns:p14="http://schemas.microsoft.com/office/powerpoint/2010/main" val="2910118407"/>
      </p:ext>
    </p:extLst>
  </p:cSld>
  <p:clrMapOvr>
    <a:overrideClrMapping bg1="dk1" tx1="lt1" bg2="dk2" tx2="lt2" accent1="accent1" accent2="accent2" accent3="accent3" accent4="accent4" accent5="accent5" accent6="accent6" hlink="hlink" folHlink="folHlink"/>
  </p:clrMapOvr>
  <p:transition spd="med" advClick="0">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a:extLst>
              <a:ext uri="{FF2B5EF4-FFF2-40B4-BE49-F238E27FC236}">
                <a16:creationId xmlns:a16="http://schemas.microsoft.com/office/drawing/2014/main" id="{CAD2951F-72C9-B069-F00A-19B8067DD27D}"/>
              </a:ext>
            </a:extLst>
          </p:cNvPr>
          <p:cNvSpPr>
            <a:spLocks noGrp="1" noChangeArrowheads="1"/>
          </p:cNvSpPr>
          <p:nvPr>
            <p:ph type="sldNum" sz="quarter" idx="10"/>
          </p:nvPr>
        </p:nvSpPr>
        <p:spPr/>
        <p:txBody>
          <a:bodyPr/>
          <a:lstStyle>
            <a:lvl1pPr>
              <a:defRPr/>
            </a:lvl1pPr>
          </a:lstStyle>
          <a:p>
            <a:pPr>
              <a:defRPr/>
            </a:pPr>
            <a:fld id="{08678B7C-50B6-2741-9EDE-DC0E37BB126B}" type="slidenum">
              <a:rPr lang="en-US" altLang="en-US"/>
              <a:pPr>
                <a:defRPr/>
              </a:pPr>
              <a:t>‹#›</a:t>
            </a:fld>
            <a:endParaRPr lang="en-US" altLang="en-US"/>
          </a:p>
        </p:txBody>
      </p:sp>
    </p:spTree>
    <p:extLst>
      <p:ext uri="{BB962C8B-B14F-4D97-AF65-F5344CB8AC3E}">
        <p14:creationId xmlns:p14="http://schemas.microsoft.com/office/powerpoint/2010/main" val="2355957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92C2D6D5-01DD-D832-6F91-95B640368A8E}"/>
              </a:ext>
            </a:extLst>
          </p:cNvPr>
          <p:cNvSpPr>
            <a:spLocks noGrp="1" noChangeArrowheads="1"/>
          </p:cNvSpPr>
          <p:nvPr>
            <p:ph type="dt" sz="half" idx="10"/>
          </p:nvPr>
        </p:nvSpPr>
        <p:spPr/>
        <p:txBody>
          <a:bodyPr/>
          <a:lstStyle>
            <a:lvl1pPr>
              <a:defRPr/>
            </a:lvl1pPr>
          </a:lstStyle>
          <a:p>
            <a:pPr>
              <a:defRPr/>
            </a:pPr>
            <a:fld id="{DF3EA424-F0E0-EC48-A2B8-4580447511A5}"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F338ECF5-85A6-B206-C6BE-3BF873F5794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91E70102-6419-D693-A8C5-1E64812E090C}"/>
              </a:ext>
            </a:extLst>
          </p:cNvPr>
          <p:cNvSpPr>
            <a:spLocks noGrp="1" noChangeArrowheads="1"/>
          </p:cNvSpPr>
          <p:nvPr>
            <p:ph type="sldNum" sz="quarter" idx="12"/>
          </p:nvPr>
        </p:nvSpPr>
        <p:spPr/>
        <p:txBody>
          <a:bodyPr/>
          <a:lstStyle>
            <a:lvl1pPr>
              <a:defRPr/>
            </a:lvl1pPr>
          </a:lstStyle>
          <a:p>
            <a:pPr>
              <a:defRPr/>
            </a:pPr>
            <a:fld id="{5D9D1607-AE98-3344-9698-4F499ADCF968}" type="slidenum">
              <a:rPr lang="en-US" altLang="en-US"/>
              <a:pPr>
                <a:defRPr/>
              </a:pPr>
              <a:t>‹#›</a:t>
            </a:fld>
            <a:endParaRPr lang="en-US" altLang="en-US"/>
          </a:p>
        </p:txBody>
      </p:sp>
    </p:spTree>
    <p:extLst>
      <p:ext uri="{BB962C8B-B14F-4D97-AF65-F5344CB8AC3E}">
        <p14:creationId xmlns:p14="http://schemas.microsoft.com/office/powerpoint/2010/main" val="120055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F7FFFAD5-26FF-AF55-DD26-9306032D4B1A}"/>
              </a:ext>
            </a:extLst>
          </p:cNvPr>
          <p:cNvSpPr>
            <a:spLocks noGrp="1" noChangeArrowheads="1"/>
          </p:cNvSpPr>
          <p:nvPr>
            <p:ph type="dt" sz="half" idx="10"/>
          </p:nvPr>
        </p:nvSpPr>
        <p:spPr/>
        <p:txBody>
          <a:bodyPr/>
          <a:lstStyle>
            <a:lvl1pPr>
              <a:defRPr/>
            </a:lvl1pPr>
          </a:lstStyle>
          <a:p>
            <a:pPr>
              <a:defRPr/>
            </a:pPr>
            <a:fld id="{6254D976-C454-094D-A57C-F3873A07F084}"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974AF722-679A-F7F2-037C-A73B4272587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D295D3F5-4DFB-0F4E-21CF-1508E40693C0}"/>
              </a:ext>
            </a:extLst>
          </p:cNvPr>
          <p:cNvSpPr>
            <a:spLocks noGrp="1" noChangeArrowheads="1"/>
          </p:cNvSpPr>
          <p:nvPr>
            <p:ph type="sldNum" sz="quarter" idx="12"/>
          </p:nvPr>
        </p:nvSpPr>
        <p:spPr/>
        <p:txBody>
          <a:bodyPr/>
          <a:lstStyle>
            <a:lvl1pPr>
              <a:defRPr/>
            </a:lvl1pPr>
          </a:lstStyle>
          <a:p>
            <a:pPr>
              <a:defRPr/>
            </a:pPr>
            <a:fld id="{C5C043E0-FB05-4C4E-9403-19AFA6C40F48}" type="slidenum">
              <a:rPr lang="en-US" altLang="en-US"/>
              <a:pPr>
                <a:defRPr/>
              </a:pPr>
              <a:t>‹#›</a:t>
            </a:fld>
            <a:endParaRPr lang="en-US" altLang="en-US"/>
          </a:p>
        </p:txBody>
      </p:sp>
    </p:spTree>
    <p:extLst>
      <p:ext uri="{BB962C8B-B14F-4D97-AF65-F5344CB8AC3E}">
        <p14:creationId xmlns:p14="http://schemas.microsoft.com/office/powerpoint/2010/main" val="184589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BD776905-A447-9EF6-8BCD-D8A51BA3F6E5}"/>
              </a:ext>
            </a:extLst>
          </p:cNvPr>
          <p:cNvSpPr>
            <a:spLocks noGrp="1" noChangeArrowheads="1"/>
          </p:cNvSpPr>
          <p:nvPr>
            <p:ph type="dt" sz="half" idx="10"/>
          </p:nvPr>
        </p:nvSpPr>
        <p:spPr/>
        <p:txBody>
          <a:bodyPr/>
          <a:lstStyle>
            <a:lvl1pPr>
              <a:defRPr/>
            </a:lvl1pPr>
          </a:lstStyle>
          <a:p>
            <a:pPr>
              <a:defRPr/>
            </a:pPr>
            <a:fld id="{D8D81BBC-EAE0-8B41-9E20-B7138D9DF1B4}"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6E630685-8364-B715-9A65-FF272270401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1FAA53C1-0F04-2055-0C6F-8FC5B271F4B9}"/>
              </a:ext>
            </a:extLst>
          </p:cNvPr>
          <p:cNvSpPr>
            <a:spLocks noGrp="1" noChangeArrowheads="1"/>
          </p:cNvSpPr>
          <p:nvPr>
            <p:ph type="sldNum" sz="quarter" idx="12"/>
          </p:nvPr>
        </p:nvSpPr>
        <p:spPr/>
        <p:txBody>
          <a:bodyPr/>
          <a:lstStyle>
            <a:lvl1pPr>
              <a:defRPr/>
            </a:lvl1pPr>
          </a:lstStyle>
          <a:p>
            <a:pPr>
              <a:defRPr/>
            </a:pPr>
            <a:fld id="{DDBD36F1-66CF-F644-8163-4BA091077DB1}" type="slidenum">
              <a:rPr lang="en-US" altLang="en-US"/>
              <a:pPr>
                <a:defRPr/>
              </a:pPr>
              <a:t>‹#›</a:t>
            </a:fld>
            <a:endParaRPr lang="en-US" altLang="en-US"/>
          </a:p>
        </p:txBody>
      </p:sp>
    </p:spTree>
    <p:extLst>
      <p:ext uri="{BB962C8B-B14F-4D97-AF65-F5344CB8AC3E}">
        <p14:creationId xmlns:p14="http://schemas.microsoft.com/office/powerpoint/2010/main" val="25621203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8837E04A-0F7F-231E-19F4-C32C3E400759}"/>
              </a:ext>
            </a:extLst>
          </p:cNvPr>
          <p:cNvSpPr>
            <a:spLocks noGrp="1" noChangeArrowheads="1"/>
          </p:cNvSpPr>
          <p:nvPr>
            <p:ph type="dt" sz="half" idx="10"/>
          </p:nvPr>
        </p:nvSpPr>
        <p:spPr/>
        <p:txBody>
          <a:bodyPr/>
          <a:lstStyle>
            <a:lvl1pPr>
              <a:defRPr/>
            </a:lvl1pPr>
          </a:lstStyle>
          <a:p>
            <a:pPr>
              <a:defRPr/>
            </a:pPr>
            <a:fld id="{9BAFE0BC-0CE1-BF4B-9929-7F3EB9CCB26E}"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592B843C-CAD7-079B-669E-917B8F7F6E0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EE244AA2-6EC4-AF38-E81F-B5053F4FD595}"/>
              </a:ext>
            </a:extLst>
          </p:cNvPr>
          <p:cNvSpPr>
            <a:spLocks noGrp="1" noChangeArrowheads="1"/>
          </p:cNvSpPr>
          <p:nvPr>
            <p:ph type="sldNum" sz="quarter" idx="12"/>
          </p:nvPr>
        </p:nvSpPr>
        <p:spPr/>
        <p:txBody>
          <a:bodyPr/>
          <a:lstStyle>
            <a:lvl1pPr>
              <a:defRPr/>
            </a:lvl1pPr>
          </a:lstStyle>
          <a:p>
            <a:pPr>
              <a:defRPr/>
            </a:pPr>
            <a:fld id="{F0C7BACB-D8ED-8043-A01F-D52AD1C00218}" type="slidenum">
              <a:rPr lang="en-US" altLang="en-US"/>
              <a:pPr>
                <a:defRPr/>
              </a:pPr>
              <a:t>‹#›</a:t>
            </a:fld>
            <a:endParaRPr lang="en-US" altLang="en-US"/>
          </a:p>
        </p:txBody>
      </p:sp>
    </p:spTree>
    <p:extLst>
      <p:ext uri="{BB962C8B-B14F-4D97-AF65-F5344CB8AC3E}">
        <p14:creationId xmlns:p14="http://schemas.microsoft.com/office/powerpoint/2010/main" val="19445469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7226AC4B-4588-4C3A-ED2B-FC54E03FF63F}"/>
              </a:ext>
            </a:extLst>
          </p:cNvPr>
          <p:cNvSpPr>
            <a:spLocks noGrp="1" noChangeArrowheads="1"/>
          </p:cNvSpPr>
          <p:nvPr>
            <p:ph type="dt" sz="half" idx="10"/>
          </p:nvPr>
        </p:nvSpPr>
        <p:spPr/>
        <p:txBody>
          <a:bodyPr/>
          <a:lstStyle>
            <a:lvl1pPr>
              <a:defRPr/>
            </a:lvl1pPr>
          </a:lstStyle>
          <a:p>
            <a:pPr>
              <a:defRPr/>
            </a:pPr>
            <a:fld id="{C7F8C9E2-F605-EF42-AF37-1FEA4EE3F1D3}"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16420525-878F-0E93-0AB5-4C518B1EC5E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7C7901FC-393C-8BA9-C017-476E155307C1}"/>
              </a:ext>
            </a:extLst>
          </p:cNvPr>
          <p:cNvSpPr>
            <a:spLocks noGrp="1" noChangeArrowheads="1"/>
          </p:cNvSpPr>
          <p:nvPr>
            <p:ph type="sldNum" sz="quarter" idx="12"/>
          </p:nvPr>
        </p:nvSpPr>
        <p:spPr/>
        <p:txBody>
          <a:bodyPr/>
          <a:lstStyle>
            <a:lvl1pPr>
              <a:defRPr/>
            </a:lvl1pPr>
          </a:lstStyle>
          <a:p>
            <a:pPr>
              <a:defRPr/>
            </a:pPr>
            <a:fld id="{7FD6233E-EE23-F74C-B987-45B80F1EF120}" type="slidenum">
              <a:rPr lang="en-US" altLang="en-US"/>
              <a:pPr>
                <a:defRPr/>
              </a:pPr>
              <a:t>‹#›</a:t>
            </a:fld>
            <a:endParaRPr lang="en-US" altLang="en-US"/>
          </a:p>
        </p:txBody>
      </p:sp>
    </p:spTree>
    <p:extLst>
      <p:ext uri="{BB962C8B-B14F-4D97-AF65-F5344CB8AC3E}">
        <p14:creationId xmlns:p14="http://schemas.microsoft.com/office/powerpoint/2010/main" val="12462051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E5BADF4E-9D1C-3F2A-6A3F-1556417A558C}"/>
              </a:ext>
            </a:extLst>
          </p:cNvPr>
          <p:cNvSpPr>
            <a:spLocks noGrp="1" noChangeArrowheads="1"/>
          </p:cNvSpPr>
          <p:nvPr>
            <p:ph type="dt" sz="half" idx="10"/>
          </p:nvPr>
        </p:nvSpPr>
        <p:spPr/>
        <p:txBody>
          <a:bodyPr/>
          <a:lstStyle>
            <a:lvl1pPr>
              <a:defRPr/>
            </a:lvl1pPr>
          </a:lstStyle>
          <a:p>
            <a:pPr>
              <a:defRPr/>
            </a:pPr>
            <a:fld id="{DA0A6C6F-29E9-B94D-96F4-1AA939412FB2}"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C8C6E367-ED0D-2EC3-E49E-86F2428EC8A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A1DB2261-7F24-23D6-B30A-7E7F01979018}"/>
              </a:ext>
            </a:extLst>
          </p:cNvPr>
          <p:cNvSpPr>
            <a:spLocks noGrp="1" noChangeArrowheads="1"/>
          </p:cNvSpPr>
          <p:nvPr>
            <p:ph type="sldNum" sz="quarter" idx="12"/>
          </p:nvPr>
        </p:nvSpPr>
        <p:spPr/>
        <p:txBody>
          <a:bodyPr/>
          <a:lstStyle>
            <a:lvl1pPr>
              <a:defRPr/>
            </a:lvl1pPr>
          </a:lstStyle>
          <a:p>
            <a:pPr>
              <a:defRPr/>
            </a:pPr>
            <a:fld id="{76C00DEA-B438-324B-8D85-7C21775D648C}" type="slidenum">
              <a:rPr lang="en-US" altLang="en-US"/>
              <a:pPr>
                <a:defRPr/>
              </a:pPr>
              <a:t>‹#›</a:t>
            </a:fld>
            <a:endParaRPr lang="en-US" altLang="en-US"/>
          </a:p>
        </p:txBody>
      </p:sp>
    </p:spTree>
    <p:extLst>
      <p:ext uri="{BB962C8B-B14F-4D97-AF65-F5344CB8AC3E}">
        <p14:creationId xmlns:p14="http://schemas.microsoft.com/office/powerpoint/2010/main" val="3196734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97EE9EA9-0E72-E7A5-7194-13880A6C8BA1}"/>
              </a:ext>
            </a:extLst>
          </p:cNvPr>
          <p:cNvSpPr>
            <a:spLocks noGrp="1" noChangeArrowheads="1"/>
          </p:cNvSpPr>
          <p:nvPr>
            <p:ph type="dt" sz="half" idx="10"/>
          </p:nvPr>
        </p:nvSpPr>
        <p:spPr/>
        <p:txBody>
          <a:bodyPr/>
          <a:lstStyle>
            <a:lvl1pPr>
              <a:defRPr/>
            </a:lvl1pPr>
          </a:lstStyle>
          <a:p>
            <a:pPr>
              <a:defRPr/>
            </a:pPr>
            <a:fld id="{66A32879-A055-1C4A-83AA-5579C4BAC87B}"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E2BF7CDD-B566-ED59-8AE6-324A801E1F1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673538EF-B9C3-B21D-4229-1BA3EE9156A4}"/>
              </a:ext>
            </a:extLst>
          </p:cNvPr>
          <p:cNvSpPr>
            <a:spLocks noGrp="1" noChangeArrowheads="1"/>
          </p:cNvSpPr>
          <p:nvPr>
            <p:ph type="sldNum" sz="quarter" idx="12"/>
          </p:nvPr>
        </p:nvSpPr>
        <p:spPr/>
        <p:txBody>
          <a:bodyPr/>
          <a:lstStyle>
            <a:lvl1pPr>
              <a:defRPr/>
            </a:lvl1pPr>
          </a:lstStyle>
          <a:p>
            <a:pPr>
              <a:defRPr/>
            </a:pPr>
            <a:fld id="{E4FAFAD0-26D2-8D4E-8E72-63EAFCEC35D0}" type="slidenum">
              <a:rPr lang="en-US" altLang="en-US"/>
              <a:pPr>
                <a:defRPr/>
              </a:pPr>
              <a:t>‹#›</a:t>
            </a:fld>
            <a:endParaRPr lang="en-US" altLang="en-US"/>
          </a:p>
        </p:txBody>
      </p:sp>
    </p:spTree>
    <p:extLst>
      <p:ext uri="{BB962C8B-B14F-4D97-AF65-F5344CB8AC3E}">
        <p14:creationId xmlns:p14="http://schemas.microsoft.com/office/powerpoint/2010/main" val="3714736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F91B6032-69D4-A995-7E32-AF20838C0E3F}"/>
              </a:ext>
            </a:extLst>
          </p:cNvPr>
          <p:cNvSpPr>
            <a:spLocks noGrp="1" noChangeArrowheads="1"/>
          </p:cNvSpPr>
          <p:nvPr>
            <p:ph type="dt" sz="half" idx="10"/>
          </p:nvPr>
        </p:nvSpPr>
        <p:spPr/>
        <p:txBody>
          <a:bodyPr/>
          <a:lstStyle>
            <a:lvl1pPr>
              <a:defRPr/>
            </a:lvl1pPr>
          </a:lstStyle>
          <a:p>
            <a:pPr>
              <a:defRPr/>
            </a:pPr>
            <a:fld id="{4BC217E3-92DE-8548-8DE1-CAA77E9BF0EB}"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5229A9A6-EE22-3BED-757A-1DB9D4B52C6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373C403D-8726-6CA2-6241-70522B1E9658}"/>
              </a:ext>
            </a:extLst>
          </p:cNvPr>
          <p:cNvSpPr>
            <a:spLocks noGrp="1" noChangeArrowheads="1"/>
          </p:cNvSpPr>
          <p:nvPr>
            <p:ph type="sldNum" sz="quarter" idx="12"/>
          </p:nvPr>
        </p:nvSpPr>
        <p:spPr/>
        <p:txBody>
          <a:bodyPr/>
          <a:lstStyle>
            <a:lvl1pPr>
              <a:defRPr/>
            </a:lvl1pPr>
          </a:lstStyle>
          <a:p>
            <a:pPr>
              <a:defRPr/>
            </a:pPr>
            <a:fld id="{B7D2D6BB-1CC2-A94B-B512-8378B85B5E35}" type="slidenum">
              <a:rPr lang="en-US" altLang="en-US"/>
              <a:pPr>
                <a:defRPr/>
              </a:pPr>
              <a:t>‹#›</a:t>
            </a:fld>
            <a:endParaRPr lang="en-US" altLang="en-US"/>
          </a:p>
        </p:txBody>
      </p:sp>
    </p:spTree>
    <p:extLst>
      <p:ext uri="{BB962C8B-B14F-4D97-AF65-F5344CB8AC3E}">
        <p14:creationId xmlns:p14="http://schemas.microsoft.com/office/powerpoint/2010/main" val="27554501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57C81814-3BBC-6CAB-301B-53A84C66AA04}"/>
              </a:ext>
            </a:extLst>
          </p:cNvPr>
          <p:cNvSpPr>
            <a:spLocks noGrp="1" noChangeArrowheads="1"/>
          </p:cNvSpPr>
          <p:nvPr>
            <p:ph type="dt" sz="half" idx="10"/>
          </p:nvPr>
        </p:nvSpPr>
        <p:spPr/>
        <p:txBody>
          <a:bodyPr/>
          <a:lstStyle>
            <a:lvl1pPr>
              <a:defRPr/>
            </a:lvl1pPr>
          </a:lstStyle>
          <a:p>
            <a:pPr>
              <a:defRPr/>
            </a:pPr>
            <a:fld id="{847A91D7-9FC6-E946-AE2B-CBD726075838}"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08D67341-DD98-D6C9-EF9C-49C615AF5BB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98C7D4C5-281D-D27A-2A89-685D28E969FE}"/>
              </a:ext>
            </a:extLst>
          </p:cNvPr>
          <p:cNvSpPr>
            <a:spLocks noGrp="1" noChangeArrowheads="1"/>
          </p:cNvSpPr>
          <p:nvPr>
            <p:ph type="sldNum" sz="quarter" idx="12"/>
          </p:nvPr>
        </p:nvSpPr>
        <p:spPr/>
        <p:txBody>
          <a:bodyPr/>
          <a:lstStyle>
            <a:lvl1pPr>
              <a:defRPr/>
            </a:lvl1pPr>
          </a:lstStyle>
          <a:p>
            <a:pPr>
              <a:defRPr/>
            </a:pPr>
            <a:fld id="{5C212E3D-7B16-A647-AE06-23755840FB15}" type="slidenum">
              <a:rPr lang="en-US" altLang="en-US"/>
              <a:pPr>
                <a:defRPr/>
              </a:pPr>
              <a:t>‹#›</a:t>
            </a:fld>
            <a:endParaRPr lang="en-US" altLang="en-US"/>
          </a:p>
        </p:txBody>
      </p:sp>
    </p:spTree>
    <p:extLst>
      <p:ext uri="{BB962C8B-B14F-4D97-AF65-F5344CB8AC3E}">
        <p14:creationId xmlns:p14="http://schemas.microsoft.com/office/powerpoint/2010/main" val="27955321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87DD1B0D-B28D-5453-80EC-754F94D248BF}"/>
              </a:ext>
            </a:extLst>
          </p:cNvPr>
          <p:cNvSpPr>
            <a:spLocks noGrp="1" noChangeArrowheads="1"/>
          </p:cNvSpPr>
          <p:nvPr>
            <p:ph type="dt" sz="half" idx="10"/>
          </p:nvPr>
        </p:nvSpPr>
        <p:spPr/>
        <p:txBody>
          <a:bodyPr/>
          <a:lstStyle>
            <a:lvl1pPr>
              <a:defRPr/>
            </a:lvl1pPr>
          </a:lstStyle>
          <a:p>
            <a:pPr>
              <a:defRPr/>
            </a:pPr>
            <a:fld id="{25F0153E-F0F8-8F4A-A243-8B47666D351C}"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95BD05F7-E6DF-C345-FE18-98407586277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79E1FF71-BAA8-871D-60D4-A4F346F83BDE}"/>
              </a:ext>
            </a:extLst>
          </p:cNvPr>
          <p:cNvSpPr>
            <a:spLocks noGrp="1" noChangeArrowheads="1"/>
          </p:cNvSpPr>
          <p:nvPr>
            <p:ph type="sldNum" sz="quarter" idx="12"/>
          </p:nvPr>
        </p:nvSpPr>
        <p:spPr/>
        <p:txBody>
          <a:bodyPr/>
          <a:lstStyle>
            <a:lvl1pPr>
              <a:defRPr/>
            </a:lvl1pPr>
          </a:lstStyle>
          <a:p>
            <a:pPr>
              <a:defRPr/>
            </a:pPr>
            <a:fld id="{15202A87-5684-2349-AD36-EAE761DD9B44}" type="slidenum">
              <a:rPr lang="en-US" altLang="en-US"/>
              <a:pPr>
                <a:defRPr/>
              </a:pPr>
              <a:t>‹#›</a:t>
            </a:fld>
            <a:endParaRPr lang="en-US" altLang="en-US"/>
          </a:p>
        </p:txBody>
      </p:sp>
    </p:spTree>
    <p:extLst>
      <p:ext uri="{BB962C8B-B14F-4D97-AF65-F5344CB8AC3E}">
        <p14:creationId xmlns:p14="http://schemas.microsoft.com/office/powerpoint/2010/main" val="1318224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71588" y="457200"/>
            <a:ext cx="84201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975E479A-F35A-1076-6D24-ABEC3BEA02B9}"/>
              </a:ext>
            </a:extLst>
          </p:cNvPr>
          <p:cNvSpPr>
            <a:spLocks noGrp="1" noChangeArrowheads="1"/>
          </p:cNvSpPr>
          <p:nvPr>
            <p:ph type="dt" sz="half" idx="10"/>
          </p:nvPr>
        </p:nvSpPr>
        <p:spPr/>
        <p:txBody>
          <a:bodyPr/>
          <a:lstStyle>
            <a:lvl1pPr>
              <a:defRPr/>
            </a:lvl1pPr>
          </a:lstStyle>
          <a:p>
            <a:pPr>
              <a:defRPr/>
            </a:pPr>
            <a:fld id="{95E72772-0FC7-FB40-A142-346A09FC942E}"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A8979CF3-F5F9-B7D1-107A-6742CD54781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078A20F0-1C0B-8175-5BEB-CA650C8312B9}"/>
              </a:ext>
            </a:extLst>
          </p:cNvPr>
          <p:cNvSpPr>
            <a:spLocks noGrp="1" noChangeArrowheads="1"/>
          </p:cNvSpPr>
          <p:nvPr>
            <p:ph type="sldNum" sz="quarter" idx="12"/>
          </p:nvPr>
        </p:nvSpPr>
        <p:spPr/>
        <p:txBody>
          <a:bodyPr/>
          <a:lstStyle>
            <a:lvl1pPr>
              <a:defRPr/>
            </a:lvl1pPr>
          </a:lstStyle>
          <a:p>
            <a:pPr>
              <a:defRPr/>
            </a:pPr>
            <a:fld id="{242BA1E1-B570-2542-83A0-0036797F9A5D}" type="slidenum">
              <a:rPr lang="en-US" altLang="en-US"/>
              <a:pPr>
                <a:defRPr/>
              </a:pPr>
              <a:t>‹#›</a:t>
            </a:fld>
            <a:endParaRPr lang="en-US" altLang="en-US"/>
          </a:p>
        </p:txBody>
      </p:sp>
    </p:spTree>
    <p:extLst>
      <p:ext uri="{BB962C8B-B14F-4D97-AF65-F5344CB8AC3E}">
        <p14:creationId xmlns:p14="http://schemas.microsoft.com/office/powerpoint/2010/main" val="9745709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1588" y="457200"/>
            <a:ext cx="8420100" cy="1143000"/>
          </a:xfrm>
        </p:spPr>
        <p:txBody>
          <a:bodyPr/>
          <a:lstStyle/>
          <a:p>
            <a:r>
              <a:rPr lang="en-US"/>
              <a:t>Click to edit Master title style</a:t>
            </a:r>
          </a:p>
        </p:txBody>
      </p:sp>
      <p:sp>
        <p:nvSpPr>
          <p:cNvPr id="3" name="Text Placeholder 2"/>
          <p:cNvSpPr>
            <a:spLocks noGrp="1"/>
          </p:cNvSpPr>
          <p:nvPr>
            <p:ph type="body" sz="half" idx="1"/>
          </p:nvPr>
        </p:nvSpPr>
        <p:spPr>
          <a:xfrm>
            <a:off x="127158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2950AD27-F10A-A44C-1AAB-3A8EB08752E9}"/>
              </a:ext>
            </a:extLst>
          </p:cNvPr>
          <p:cNvSpPr>
            <a:spLocks noGrp="1" noChangeArrowheads="1"/>
          </p:cNvSpPr>
          <p:nvPr>
            <p:ph type="dt" sz="half" idx="10"/>
          </p:nvPr>
        </p:nvSpPr>
        <p:spPr/>
        <p:txBody>
          <a:bodyPr/>
          <a:lstStyle>
            <a:lvl1pPr>
              <a:defRPr/>
            </a:lvl1pPr>
          </a:lstStyle>
          <a:p>
            <a:pPr>
              <a:defRPr/>
            </a:pPr>
            <a:fld id="{1E020C92-7088-E445-A9ED-F4A2A20BC638}"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9B961A24-62D9-0CB2-0502-4E02943CBC5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EFC122A7-5EE3-21CB-1BBC-5FC641F69D01}"/>
              </a:ext>
            </a:extLst>
          </p:cNvPr>
          <p:cNvSpPr>
            <a:spLocks noGrp="1" noChangeArrowheads="1"/>
          </p:cNvSpPr>
          <p:nvPr>
            <p:ph type="sldNum" sz="quarter" idx="12"/>
          </p:nvPr>
        </p:nvSpPr>
        <p:spPr/>
        <p:txBody>
          <a:bodyPr/>
          <a:lstStyle>
            <a:lvl1pPr>
              <a:defRPr/>
            </a:lvl1pPr>
          </a:lstStyle>
          <a:p>
            <a:pPr>
              <a:defRPr/>
            </a:pPr>
            <a:fld id="{82667DEA-4587-6B44-9C21-7D97DBBB83E0}" type="slidenum">
              <a:rPr lang="en-US" altLang="en-US"/>
              <a:pPr>
                <a:defRPr/>
              </a:pPr>
              <a:t>‹#›</a:t>
            </a:fld>
            <a:endParaRPr lang="en-US" altLang="en-US"/>
          </a:p>
        </p:txBody>
      </p:sp>
    </p:spTree>
    <p:extLst>
      <p:ext uri="{BB962C8B-B14F-4D97-AF65-F5344CB8AC3E}">
        <p14:creationId xmlns:p14="http://schemas.microsoft.com/office/powerpoint/2010/main" val="2028180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367F83B5-DBB9-50FC-4F8C-5DDC4F328862}"/>
              </a:ext>
            </a:extLst>
          </p:cNvPr>
          <p:cNvSpPr>
            <a:spLocks noGrp="1" noChangeArrowheads="1"/>
          </p:cNvSpPr>
          <p:nvPr>
            <p:ph type="dt" sz="half" idx="10"/>
          </p:nvPr>
        </p:nvSpPr>
        <p:spPr/>
        <p:txBody>
          <a:bodyPr/>
          <a:lstStyle>
            <a:lvl1pPr>
              <a:defRPr/>
            </a:lvl1pPr>
          </a:lstStyle>
          <a:p>
            <a:pPr>
              <a:defRPr/>
            </a:pPr>
            <a:fld id="{333D7D37-9035-EF42-9792-F7D5FE22AE7D}"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4A64B75F-F436-202D-66B6-C20004E2085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8C5FED9A-F844-0A24-8258-A6DEA163C0B7}"/>
              </a:ext>
            </a:extLst>
          </p:cNvPr>
          <p:cNvSpPr>
            <a:spLocks noGrp="1" noChangeArrowheads="1"/>
          </p:cNvSpPr>
          <p:nvPr>
            <p:ph type="sldNum" sz="quarter" idx="12"/>
          </p:nvPr>
        </p:nvSpPr>
        <p:spPr/>
        <p:txBody>
          <a:bodyPr/>
          <a:lstStyle>
            <a:lvl1pPr>
              <a:defRPr/>
            </a:lvl1pPr>
          </a:lstStyle>
          <a:p>
            <a:pPr>
              <a:defRPr/>
            </a:pPr>
            <a:fld id="{3229F57E-E971-6C40-9831-B6AAC14674D2}" type="slidenum">
              <a:rPr lang="en-US" altLang="en-US"/>
              <a:pPr>
                <a:defRPr/>
              </a:pPr>
              <a:t>‹#›</a:t>
            </a:fld>
            <a:endParaRPr lang="en-US" altLang="en-US"/>
          </a:p>
        </p:txBody>
      </p:sp>
    </p:spTree>
    <p:extLst>
      <p:ext uri="{BB962C8B-B14F-4D97-AF65-F5344CB8AC3E}">
        <p14:creationId xmlns:p14="http://schemas.microsoft.com/office/powerpoint/2010/main" val="38212381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9">
            <a:extLst>
              <a:ext uri="{FF2B5EF4-FFF2-40B4-BE49-F238E27FC236}">
                <a16:creationId xmlns:a16="http://schemas.microsoft.com/office/drawing/2014/main" id="{097D882A-52DA-8765-7B73-6693B3E56E35}"/>
              </a:ext>
            </a:extLst>
          </p:cNvPr>
          <p:cNvSpPr>
            <a:spLocks noGrp="1" noChangeArrowheads="1"/>
          </p:cNvSpPr>
          <p:nvPr>
            <p:ph type="sldNum" sz="quarter" idx="10"/>
          </p:nvPr>
        </p:nvSpPr>
        <p:spPr/>
        <p:txBody>
          <a:bodyPr/>
          <a:lstStyle>
            <a:lvl1pPr>
              <a:defRPr/>
            </a:lvl1pPr>
          </a:lstStyle>
          <a:p>
            <a:pPr>
              <a:defRPr/>
            </a:pPr>
            <a:fld id="{2C9DF3B4-DB76-3D46-BE42-1AB35FF1B7A6}" type="slidenum">
              <a:rPr lang="en-US" altLang="en-US"/>
              <a:pPr>
                <a:defRPr/>
              </a:pPr>
              <a:t>‹#›</a:t>
            </a:fld>
            <a:endParaRPr lang="en-US" altLang="en-US"/>
          </a:p>
        </p:txBody>
      </p:sp>
    </p:spTree>
    <p:extLst>
      <p:ext uri="{BB962C8B-B14F-4D97-AF65-F5344CB8AC3E}">
        <p14:creationId xmlns:p14="http://schemas.microsoft.com/office/powerpoint/2010/main" val="29265725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3D0603DB-C8E1-BE2C-F76A-777DECF4729A}"/>
              </a:ext>
            </a:extLst>
          </p:cNvPr>
          <p:cNvSpPr>
            <a:spLocks noGrp="1" noChangeArrowheads="1"/>
          </p:cNvSpPr>
          <p:nvPr>
            <p:ph type="dt" sz="half" idx="10"/>
          </p:nvPr>
        </p:nvSpPr>
        <p:spPr/>
        <p:txBody>
          <a:bodyPr/>
          <a:lstStyle>
            <a:lvl1pPr>
              <a:defRPr/>
            </a:lvl1pPr>
          </a:lstStyle>
          <a:p>
            <a:pPr>
              <a:defRPr/>
            </a:pPr>
            <a:fld id="{7AC1FD8B-463D-D64B-84C7-AD1642347897}"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1B0B4357-B0C7-B51F-DB59-E633374DA76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D133B715-B53B-2D35-00FF-69A5471DCED4}"/>
              </a:ext>
            </a:extLst>
          </p:cNvPr>
          <p:cNvSpPr>
            <a:spLocks noGrp="1" noChangeArrowheads="1"/>
          </p:cNvSpPr>
          <p:nvPr>
            <p:ph type="sldNum" sz="quarter" idx="12"/>
          </p:nvPr>
        </p:nvSpPr>
        <p:spPr/>
        <p:txBody>
          <a:bodyPr/>
          <a:lstStyle>
            <a:lvl1pPr>
              <a:defRPr/>
            </a:lvl1pPr>
          </a:lstStyle>
          <a:p>
            <a:pPr>
              <a:defRPr/>
            </a:pPr>
            <a:fld id="{74C8976D-65B5-EE4C-981B-F2DD6C07BCFB}" type="slidenum">
              <a:rPr lang="en-US" altLang="en-US"/>
              <a:pPr>
                <a:defRPr/>
              </a:pPr>
              <a:t>‹#›</a:t>
            </a:fld>
            <a:endParaRPr lang="en-US" altLang="en-US"/>
          </a:p>
        </p:txBody>
      </p:sp>
    </p:spTree>
    <p:extLst>
      <p:ext uri="{BB962C8B-B14F-4D97-AF65-F5344CB8AC3E}">
        <p14:creationId xmlns:p14="http://schemas.microsoft.com/office/powerpoint/2010/main" val="40793335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158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7838"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32E9E9DB-2715-27BA-08F9-9260B10CB51B}"/>
              </a:ext>
            </a:extLst>
          </p:cNvPr>
          <p:cNvSpPr>
            <a:spLocks noGrp="1" noChangeArrowheads="1"/>
          </p:cNvSpPr>
          <p:nvPr>
            <p:ph type="dt" sz="half" idx="10"/>
          </p:nvPr>
        </p:nvSpPr>
        <p:spPr/>
        <p:txBody>
          <a:bodyPr/>
          <a:lstStyle>
            <a:lvl1pPr>
              <a:defRPr/>
            </a:lvl1pPr>
          </a:lstStyle>
          <a:p>
            <a:pPr>
              <a:defRPr/>
            </a:pPr>
            <a:fld id="{E8D2A128-EB05-B342-A365-9323CFDAF1BB}"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B1784727-0F83-5D05-7649-A166125623B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89C3D231-A278-8FF5-83BF-8101C8155F0E}"/>
              </a:ext>
            </a:extLst>
          </p:cNvPr>
          <p:cNvSpPr>
            <a:spLocks noGrp="1" noChangeArrowheads="1"/>
          </p:cNvSpPr>
          <p:nvPr>
            <p:ph type="sldNum" sz="quarter" idx="12"/>
          </p:nvPr>
        </p:nvSpPr>
        <p:spPr/>
        <p:txBody>
          <a:bodyPr/>
          <a:lstStyle>
            <a:lvl1pPr>
              <a:defRPr/>
            </a:lvl1pPr>
          </a:lstStyle>
          <a:p>
            <a:pPr>
              <a:defRPr/>
            </a:pPr>
            <a:fld id="{DDAA9385-D753-D24E-AC1D-449164C2717B}" type="slidenum">
              <a:rPr lang="en-US" altLang="en-US"/>
              <a:pPr>
                <a:defRPr/>
              </a:pPr>
              <a:t>‹#›</a:t>
            </a:fld>
            <a:endParaRPr lang="en-US" altLang="en-US"/>
          </a:p>
        </p:txBody>
      </p:sp>
    </p:spTree>
    <p:extLst>
      <p:ext uri="{BB962C8B-B14F-4D97-AF65-F5344CB8AC3E}">
        <p14:creationId xmlns:p14="http://schemas.microsoft.com/office/powerpoint/2010/main" val="934237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2708E487-C0B2-CF3D-D5A3-B42D6F3D8F36}"/>
              </a:ext>
            </a:extLst>
          </p:cNvPr>
          <p:cNvSpPr>
            <a:spLocks noGrp="1" noChangeArrowheads="1"/>
          </p:cNvSpPr>
          <p:nvPr>
            <p:ph type="dt" sz="half" idx="10"/>
          </p:nvPr>
        </p:nvSpPr>
        <p:spPr/>
        <p:txBody>
          <a:bodyPr/>
          <a:lstStyle>
            <a:lvl1pPr>
              <a:defRPr/>
            </a:lvl1pPr>
          </a:lstStyle>
          <a:p>
            <a:pPr>
              <a:defRPr/>
            </a:pPr>
            <a:fld id="{663D4B0C-F35F-E744-A556-4A554C3D269A}" type="datetime1">
              <a:rPr lang="en-US" altLang="en-US"/>
              <a:pPr>
                <a:defRPr/>
              </a:pPr>
              <a:t>11/11/2024</a:t>
            </a:fld>
            <a:endParaRPr lang="en-US" altLang="en-US"/>
          </a:p>
        </p:txBody>
      </p:sp>
      <p:sp>
        <p:nvSpPr>
          <p:cNvPr id="8" name="Rectangle 28">
            <a:extLst>
              <a:ext uri="{FF2B5EF4-FFF2-40B4-BE49-F238E27FC236}">
                <a16:creationId xmlns:a16="http://schemas.microsoft.com/office/drawing/2014/main" id="{FF747BF1-8D90-AED0-4119-8C5B73B6120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29">
            <a:extLst>
              <a:ext uri="{FF2B5EF4-FFF2-40B4-BE49-F238E27FC236}">
                <a16:creationId xmlns:a16="http://schemas.microsoft.com/office/drawing/2014/main" id="{113C623F-AD93-3D92-3570-53598CA057C2}"/>
              </a:ext>
            </a:extLst>
          </p:cNvPr>
          <p:cNvSpPr>
            <a:spLocks noGrp="1" noChangeArrowheads="1"/>
          </p:cNvSpPr>
          <p:nvPr>
            <p:ph type="sldNum" sz="quarter" idx="12"/>
          </p:nvPr>
        </p:nvSpPr>
        <p:spPr/>
        <p:txBody>
          <a:bodyPr/>
          <a:lstStyle>
            <a:lvl1pPr>
              <a:defRPr/>
            </a:lvl1pPr>
          </a:lstStyle>
          <a:p>
            <a:pPr>
              <a:defRPr/>
            </a:pPr>
            <a:fld id="{852D5836-DCE9-E34B-9C05-362DEC4D7329}" type="slidenum">
              <a:rPr lang="en-US" altLang="en-US"/>
              <a:pPr>
                <a:defRPr/>
              </a:pPr>
              <a:t>‹#›</a:t>
            </a:fld>
            <a:endParaRPr lang="en-US" altLang="en-US"/>
          </a:p>
        </p:txBody>
      </p:sp>
    </p:spTree>
    <p:extLst>
      <p:ext uri="{BB962C8B-B14F-4D97-AF65-F5344CB8AC3E}">
        <p14:creationId xmlns:p14="http://schemas.microsoft.com/office/powerpoint/2010/main" val="2857855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052F52AC-A9BA-5BEE-5996-5F07DAE9B77B}"/>
              </a:ext>
            </a:extLst>
          </p:cNvPr>
          <p:cNvSpPr>
            <a:spLocks noGrp="1" noChangeArrowheads="1"/>
          </p:cNvSpPr>
          <p:nvPr>
            <p:ph type="dt" sz="half" idx="10"/>
          </p:nvPr>
        </p:nvSpPr>
        <p:spPr/>
        <p:txBody>
          <a:bodyPr/>
          <a:lstStyle>
            <a:lvl1pPr>
              <a:defRPr/>
            </a:lvl1pPr>
          </a:lstStyle>
          <a:p>
            <a:pPr>
              <a:defRPr/>
            </a:pPr>
            <a:fld id="{C77F884B-5CA3-DA4E-87B0-7D1FD66194C3}" type="datetime1">
              <a:rPr lang="en-US" altLang="en-US"/>
              <a:pPr>
                <a:defRPr/>
              </a:pPr>
              <a:t>11/11/2024</a:t>
            </a:fld>
            <a:endParaRPr lang="en-US" altLang="en-US"/>
          </a:p>
        </p:txBody>
      </p:sp>
      <p:sp>
        <p:nvSpPr>
          <p:cNvPr id="4" name="Rectangle 28">
            <a:extLst>
              <a:ext uri="{FF2B5EF4-FFF2-40B4-BE49-F238E27FC236}">
                <a16:creationId xmlns:a16="http://schemas.microsoft.com/office/drawing/2014/main" id="{75A03801-541C-4F14-D27A-B557937023C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29">
            <a:extLst>
              <a:ext uri="{FF2B5EF4-FFF2-40B4-BE49-F238E27FC236}">
                <a16:creationId xmlns:a16="http://schemas.microsoft.com/office/drawing/2014/main" id="{73F2FD33-3A6F-D59E-29E7-2CFCCAF54F2F}"/>
              </a:ext>
            </a:extLst>
          </p:cNvPr>
          <p:cNvSpPr>
            <a:spLocks noGrp="1" noChangeArrowheads="1"/>
          </p:cNvSpPr>
          <p:nvPr>
            <p:ph type="sldNum" sz="quarter" idx="12"/>
          </p:nvPr>
        </p:nvSpPr>
        <p:spPr/>
        <p:txBody>
          <a:bodyPr/>
          <a:lstStyle>
            <a:lvl1pPr>
              <a:defRPr/>
            </a:lvl1pPr>
          </a:lstStyle>
          <a:p>
            <a:pPr>
              <a:defRPr/>
            </a:pPr>
            <a:fld id="{52305EC1-4268-D44F-B5E4-B8124AA36343}" type="slidenum">
              <a:rPr lang="en-US" altLang="en-US"/>
              <a:pPr>
                <a:defRPr/>
              </a:pPr>
              <a:t>‹#›</a:t>
            </a:fld>
            <a:endParaRPr lang="en-US" altLang="en-US"/>
          </a:p>
        </p:txBody>
      </p:sp>
    </p:spTree>
    <p:extLst>
      <p:ext uri="{BB962C8B-B14F-4D97-AF65-F5344CB8AC3E}">
        <p14:creationId xmlns:p14="http://schemas.microsoft.com/office/powerpoint/2010/main" val="32782570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AED7860D-FFB8-E00B-1E07-22F2D4B6E7FD}"/>
              </a:ext>
            </a:extLst>
          </p:cNvPr>
          <p:cNvSpPr>
            <a:spLocks noGrp="1" noChangeArrowheads="1"/>
          </p:cNvSpPr>
          <p:nvPr>
            <p:ph type="dt" sz="half" idx="10"/>
          </p:nvPr>
        </p:nvSpPr>
        <p:spPr/>
        <p:txBody>
          <a:bodyPr/>
          <a:lstStyle>
            <a:lvl1pPr>
              <a:defRPr/>
            </a:lvl1pPr>
          </a:lstStyle>
          <a:p>
            <a:pPr>
              <a:defRPr/>
            </a:pPr>
            <a:fld id="{9BA90BAC-9A2E-BA47-8766-43CAA4A6649D}" type="datetime1">
              <a:rPr lang="en-US" altLang="en-US"/>
              <a:pPr>
                <a:defRPr/>
              </a:pPr>
              <a:t>11/11/2024</a:t>
            </a:fld>
            <a:endParaRPr lang="en-US" altLang="en-US"/>
          </a:p>
        </p:txBody>
      </p:sp>
      <p:sp>
        <p:nvSpPr>
          <p:cNvPr id="3" name="Rectangle 28">
            <a:extLst>
              <a:ext uri="{FF2B5EF4-FFF2-40B4-BE49-F238E27FC236}">
                <a16:creationId xmlns:a16="http://schemas.microsoft.com/office/drawing/2014/main" id="{4EE3366D-33A5-A38D-561B-A1571A3026B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29">
            <a:extLst>
              <a:ext uri="{FF2B5EF4-FFF2-40B4-BE49-F238E27FC236}">
                <a16:creationId xmlns:a16="http://schemas.microsoft.com/office/drawing/2014/main" id="{5BCB0C2B-8C87-1B1B-0015-A56EC71573AC}"/>
              </a:ext>
            </a:extLst>
          </p:cNvPr>
          <p:cNvSpPr>
            <a:spLocks noGrp="1" noChangeArrowheads="1"/>
          </p:cNvSpPr>
          <p:nvPr>
            <p:ph type="sldNum" sz="quarter" idx="12"/>
          </p:nvPr>
        </p:nvSpPr>
        <p:spPr/>
        <p:txBody>
          <a:bodyPr/>
          <a:lstStyle>
            <a:lvl1pPr>
              <a:defRPr/>
            </a:lvl1pPr>
          </a:lstStyle>
          <a:p>
            <a:pPr>
              <a:defRPr/>
            </a:pPr>
            <a:fld id="{4B2FE3B6-3385-904A-BD22-0A752B8C6D41}" type="slidenum">
              <a:rPr lang="en-US" altLang="en-US"/>
              <a:pPr>
                <a:defRPr/>
              </a:pPr>
              <a:t>‹#›</a:t>
            </a:fld>
            <a:endParaRPr lang="en-US" altLang="en-US"/>
          </a:p>
        </p:txBody>
      </p:sp>
    </p:spTree>
    <p:extLst>
      <p:ext uri="{BB962C8B-B14F-4D97-AF65-F5344CB8AC3E}">
        <p14:creationId xmlns:p14="http://schemas.microsoft.com/office/powerpoint/2010/main" val="2180239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E0652BD1-EE05-B875-750C-7491974C5CAA}"/>
              </a:ext>
            </a:extLst>
          </p:cNvPr>
          <p:cNvSpPr>
            <a:spLocks noGrp="1" noChangeArrowheads="1"/>
          </p:cNvSpPr>
          <p:nvPr>
            <p:ph type="dt" sz="half" idx="10"/>
          </p:nvPr>
        </p:nvSpPr>
        <p:spPr/>
        <p:txBody>
          <a:bodyPr/>
          <a:lstStyle>
            <a:lvl1pPr>
              <a:defRPr/>
            </a:lvl1pPr>
          </a:lstStyle>
          <a:p>
            <a:pPr>
              <a:defRPr/>
            </a:pPr>
            <a:fld id="{AE48D82F-5484-9B44-B94E-32E37A2E75F1}"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C17C7BC7-DA8D-593A-A095-540F572795E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98487B2B-A7FB-E5F9-B450-F26599BEBA80}"/>
              </a:ext>
            </a:extLst>
          </p:cNvPr>
          <p:cNvSpPr>
            <a:spLocks noGrp="1" noChangeArrowheads="1"/>
          </p:cNvSpPr>
          <p:nvPr>
            <p:ph type="sldNum" sz="quarter" idx="12"/>
          </p:nvPr>
        </p:nvSpPr>
        <p:spPr/>
        <p:txBody>
          <a:bodyPr/>
          <a:lstStyle>
            <a:lvl1pPr>
              <a:defRPr/>
            </a:lvl1pPr>
          </a:lstStyle>
          <a:p>
            <a:pPr>
              <a:defRPr/>
            </a:pPr>
            <a:fld id="{0AB03265-E90D-6E44-B209-7169A9ACFF2B}" type="slidenum">
              <a:rPr lang="en-US" altLang="en-US"/>
              <a:pPr>
                <a:defRPr/>
              </a:pPr>
              <a:t>‹#›</a:t>
            </a:fld>
            <a:endParaRPr lang="en-US" altLang="en-US"/>
          </a:p>
        </p:txBody>
      </p:sp>
    </p:spTree>
    <p:extLst>
      <p:ext uri="{BB962C8B-B14F-4D97-AF65-F5344CB8AC3E}">
        <p14:creationId xmlns:p14="http://schemas.microsoft.com/office/powerpoint/2010/main" val="22493314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188CB0EA-9957-90FF-1F50-C47B76A479B4}"/>
              </a:ext>
            </a:extLst>
          </p:cNvPr>
          <p:cNvSpPr>
            <a:spLocks noGrp="1" noChangeArrowheads="1"/>
          </p:cNvSpPr>
          <p:nvPr>
            <p:ph type="dt" sz="half" idx="10"/>
          </p:nvPr>
        </p:nvSpPr>
        <p:spPr/>
        <p:txBody>
          <a:bodyPr/>
          <a:lstStyle>
            <a:lvl1pPr>
              <a:defRPr/>
            </a:lvl1pPr>
          </a:lstStyle>
          <a:p>
            <a:pPr>
              <a:defRPr/>
            </a:pPr>
            <a:fld id="{2BED79FA-7D87-5041-8A5C-835580484B45}" type="datetime1">
              <a:rPr lang="en-US" altLang="en-US"/>
              <a:pPr>
                <a:defRPr/>
              </a:pPr>
              <a:t>11/11/2024</a:t>
            </a:fld>
            <a:endParaRPr lang="en-US" altLang="en-US"/>
          </a:p>
        </p:txBody>
      </p:sp>
      <p:sp>
        <p:nvSpPr>
          <p:cNvPr id="6" name="Rectangle 28">
            <a:extLst>
              <a:ext uri="{FF2B5EF4-FFF2-40B4-BE49-F238E27FC236}">
                <a16:creationId xmlns:a16="http://schemas.microsoft.com/office/drawing/2014/main" id="{F51BA416-5BB0-7EC3-1232-54AD246DC11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29">
            <a:extLst>
              <a:ext uri="{FF2B5EF4-FFF2-40B4-BE49-F238E27FC236}">
                <a16:creationId xmlns:a16="http://schemas.microsoft.com/office/drawing/2014/main" id="{91825704-25AB-5C37-8D5D-D5005969B495}"/>
              </a:ext>
            </a:extLst>
          </p:cNvPr>
          <p:cNvSpPr>
            <a:spLocks noGrp="1" noChangeArrowheads="1"/>
          </p:cNvSpPr>
          <p:nvPr>
            <p:ph type="sldNum" sz="quarter" idx="12"/>
          </p:nvPr>
        </p:nvSpPr>
        <p:spPr/>
        <p:txBody>
          <a:bodyPr/>
          <a:lstStyle>
            <a:lvl1pPr>
              <a:defRPr/>
            </a:lvl1pPr>
          </a:lstStyle>
          <a:p>
            <a:pPr>
              <a:defRPr/>
            </a:pPr>
            <a:fld id="{1D760C22-872B-7040-9EA1-47E8213DA0DD}" type="slidenum">
              <a:rPr lang="en-US" altLang="en-US"/>
              <a:pPr>
                <a:defRPr/>
              </a:pPr>
              <a:t>‹#›</a:t>
            </a:fld>
            <a:endParaRPr lang="en-US" altLang="en-US"/>
          </a:p>
        </p:txBody>
      </p:sp>
    </p:spTree>
    <p:extLst>
      <p:ext uri="{BB962C8B-B14F-4D97-AF65-F5344CB8AC3E}">
        <p14:creationId xmlns:p14="http://schemas.microsoft.com/office/powerpoint/2010/main" val="26785613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D92291AA-CE35-2C84-9192-D4ABA291235C}"/>
              </a:ext>
            </a:extLst>
          </p:cNvPr>
          <p:cNvSpPr>
            <a:spLocks noGrp="1" noChangeArrowheads="1"/>
          </p:cNvSpPr>
          <p:nvPr>
            <p:ph type="dt" sz="half" idx="10"/>
          </p:nvPr>
        </p:nvSpPr>
        <p:spPr/>
        <p:txBody>
          <a:bodyPr/>
          <a:lstStyle>
            <a:lvl1pPr>
              <a:defRPr/>
            </a:lvl1pPr>
          </a:lstStyle>
          <a:p>
            <a:pPr>
              <a:defRPr/>
            </a:pPr>
            <a:fld id="{B2755309-D0EA-0E4A-944A-7465734CAE59}"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75B23818-FFB4-134A-C80A-920EBF80BEE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42298A9D-369F-EAF5-111E-2E854D944C8A}"/>
              </a:ext>
            </a:extLst>
          </p:cNvPr>
          <p:cNvSpPr>
            <a:spLocks noGrp="1" noChangeArrowheads="1"/>
          </p:cNvSpPr>
          <p:nvPr>
            <p:ph type="sldNum" sz="quarter" idx="12"/>
          </p:nvPr>
        </p:nvSpPr>
        <p:spPr/>
        <p:txBody>
          <a:bodyPr/>
          <a:lstStyle>
            <a:lvl1pPr>
              <a:defRPr/>
            </a:lvl1pPr>
          </a:lstStyle>
          <a:p>
            <a:pPr>
              <a:defRPr/>
            </a:pPr>
            <a:fld id="{17C8D7A9-CB5C-DC4A-94BC-97CD9037CF98}" type="slidenum">
              <a:rPr lang="en-US" altLang="en-US"/>
              <a:pPr>
                <a:defRPr/>
              </a:pPr>
              <a:t>‹#›</a:t>
            </a:fld>
            <a:endParaRPr lang="en-US" altLang="en-US"/>
          </a:p>
        </p:txBody>
      </p:sp>
    </p:spTree>
    <p:extLst>
      <p:ext uri="{BB962C8B-B14F-4D97-AF65-F5344CB8AC3E}">
        <p14:creationId xmlns:p14="http://schemas.microsoft.com/office/powerpoint/2010/main" val="40493963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663" y="457200"/>
            <a:ext cx="2105025"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1588" y="457200"/>
            <a:ext cx="61626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9871CA3A-933B-846A-6094-58B63CC85343}"/>
              </a:ext>
            </a:extLst>
          </p:cNvPr>
          <p:cNvSpPr>
            <a:spLocks noGrp="1" noChangeArrowheads="1"/>
          </p:cNvSpPr>
          <p:nvPr>
            <p:ph type="dt" sz="half" idx="10"/>
          </p:nvPr>
        </p:nvSpPr>
        <p:spPr/>
        <p:txBody>
          <a:bodyPr/>
          <a:lstStyle>
            <a:lvl1pPr>
              <a:defRPr/>
            </a:lvl1pPr>
          </a:lstStyle>
          <a:p>
            <a:pPr>
              <a:defRPr/>
            </a:pPr>
            <a:fld id="{6166A862-28AB-BF49-B932-77CE3347D994}" type="datetime1">
              <a:rPr lang="en-US" altLang="en-US"/>
              <a:pPr>
                <a:defRPr/>
              </a:pPr>
              <a:t>11/11/2024</a:t>
            </a:fld>
            <a:endParaRPr lang="en-US" altLang="en-US"/>
          </a:p>
        </p:txBody>
      </p:sp>
      <p:sp>
        <p:nvSpPr>
          <p:cNvPr id="5" name="Rectangle 28">
            <a:extLst>
              <a:ext uri="{FF2B5EF4-FFF2-40B4-BE49-F238E27FC236}">
                <a16:creationId xmlns:a16="http://schemas.microsoft.com/office/drawing/2014/main" id="{5837E05A-8C31-BC67-9A72-4B8D561044E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29">
            <a:extLst>
              <a:ext uri="{FF2B5EF4-FFF2-40B4-BE49-F238E27FC236}">
                <a16:creationId xmlns:a16="http://schemas.microsoft.com/office/drawing/2014/main" id="{2C64A57F-35FF-A8A7-3526-5F84D4CF7F8B}"/>
              </a:ext>
            </a:extLst>
          </p:cNvPr>
          <p:cNvSpPr>
            <a:spLocks noGrp="1" noChangeArrowheads="1"/>
          </p:cNvSpPr>
          <p:nvPr>
            <p:ph type="sldNum" sz="quarter" idx="12"/>
          </p:nvPr>
        </p:nvSpPr>
        <p:spPr/>
        <p:txBody>
          <a:bodyPr/>
          <a:lstStyle>
            <a:lvl1pPr>
              <a:defRPr/>
            </a:lvl1pPr>
          </a:lstStyle>
          <a:p>
            <a:pPr>
              <a:defRPr/>
            </a:pPr>
            <a:fld id="{04B10B30-BD91-6D40-89B3-D451926B4675}" type="slidenum">
              <a:rPr lang="en-US" altLang="en-US"/>
              <a:pPr>
                <a:defRPr/>
              </a:pPr>
              <a:t>‹#›</a:t>
            </a:fld>
            <a:endParaRPr lang="en-US" altLang="en-US"/>
          </a:p>
        </p:txBody>
      </p:sp>
    </p:spTree>
    <p:extLst>
      <p:ext uri="{BB962C8B-B14F-4D97-AF65-F5344CB8AC3E}">
        <p14:creationId xmlns:p14="http://schemas.microsoft.com/office/powerpoint/2010/main" val="2703455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3.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3.jpeg"/><Relationship Id="rId2" Type="http://schemas.openxmlformats.org/officeDocument/2006/relationships/slideLayout" Target="../slideLayouts/slideLayout40.xml"/><Relationship Id="rId16" Type="http://schemas.openxmlformats.org/officeDocument/2006/relationships/image" Target="../media/image2.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3.jpeg"/><Relationship Id="rId2" Type="http://schemas.openxmlformats.org/officeDocument/2006/relationships/slideLayout" Target="../slideLayouts/slideLayout53.xml"/><Relationship Id="rId16" Type="http://schemas.openxmlformats.org/officeDocument/2006/relationships/image" Target="../media/image2.jpe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jpe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3.jpeg"/><Relationship Id="rId2" Type="http://schemas.openxmlformats.org/officeDocument/2006/relationships/slideLayout" Target="../slideLayouts/slideLayout66.xml"/><Relationship Id="rId16" Type="http://schemas.openxmlformats.org/officeDocument/2006/relationships/image" Target="../media/image2.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3.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3.jpeg"/><Relationship Id="rId2" Type="http://schemas.openxmlformats.org/officeDocument/2006/relationships/slideLayout" Target="../slideLayouts/slideLayout91.xml"/><Relationship Id="rId16" Type="http://schemas.openxmlformats.org/officeDocument/2006/relationships/image" Target="../media/image2.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jpe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5">
            <a:extLst>
              <a:ext uri="{FF2B5EF4-FFF2-40B4-BE49-F238E27FC236}">
                <a16:creationId xmlns:a16="http://schemas.microsoft.com/office/drawing/2014/main" id="{7AEF7615-307F-4F11-4BFE-9DC04F75BFB6}"/>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26">
            <a:extLst>
              <a:ext uri="{FF2B5EF4-FFF2-40B4-BE49-F238E27FC236}">
                <a16:creationId xmlns:a16="http://schemas.microsoft.com/office/drawing/2014/main" id="{C0E48368-AB61-8134-F265-B6BC87858567}"/>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58F44015-BD33-0694-EB25-1D89F11E9CE5}"/>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Arial" panose="020B0604020202020204" pitchFamily="34" charset="0"/>
              </a:defRPr>
            </a:lvl1pPr>
          </a:lstStyle>
          <a:p>
            <a:pPr>
              <a:defRPr/>
            </a:pPr>
            <a:fld id="{EFF0E8FD-DFA6-0346-ADEB-1DA6261E56E7}"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9D825D1E-63AB-D36B-5A71-9651C2C592E7}"/>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F14070B2-E199-2B17-2BD1-B9A59E9C2B78}"/>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lvl1pPr>
          </a:lstStyle>
          <a:p>
            <a:pPr>
              <a:defRPr/>
            </a:pPr>
            <a:fld id="{44F93103-1A3F-8240-B114-E91685498D26}" type="slidenum">
              <a:rPr lang="en-US" altLang="en-US"/>
              <a:pPr>
                <a:defRPr/>
              </a:pPr>
              <a:t>‹#›</a:t>
            </a:fld>
            <a:endParaRPr lang="en-US" altLang="en-US"/>
          </a:p>
        </p:txBody>
      </p:sp>
      <p:sp>
        <p:nvSpPr>
          <p:cNvPr id="1031" name="Rectangle 14">
            <a:extLst>
              <a:ext uri="{FF2B5EF4-FFF2-40B4-BE49-F238E27FC236}">
                <a16:creationId xmlns:a16="http://schemas.microsoft.com/office/drawing/2014/main" id="{E5686494-CB70-606D-C8D6-5ABCC4D6CEAF}"/>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B22E091A-D631-F9F6-CC8F-6A201BD06736}"/>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A62FAA4D-DBB4-4E48-A74E-AC68F0964583}" type="slidenum">
              <a:rPr lang="en-US" altLang="en-US" sz="1200" b="0" smtClean="0">
                <a:latin typeface="Swis721 BlkCn BT" pitchFamily="34" charset="0"/>
                <a:cs typeface="Arial" panose="020B0604020202020204" pitchFamily="34" charset="0"/>
              </a:rPr>
              <a:pPr eaLnBrk="1" hangingPunct="1">
                <a:defRPr/>
              </a:pPr>
              <a:t>‹#›</a:t>
            </a:fld>
            <a:endParaRPr lang="en-US" altLang="en-US" sz="1200" b="0">
              <a:latin typeface="Swis721 BlkCn BT" pitchFamily="34" charset="0"/>
              <a:cs typeface="Arial" panose="020B0604020202020204" pitchFamily="34" charset="0"/>
            </a:endParaRPr>
          </a:p>
        </p:txBody>
      </p:sp>
      <p:pic>
        <p:nvPicPr>
          <p:cNvPr id="1033" name="Picture 8">
            <a:extLst>
              <a:ext uri="{FF2B5EF4-FFF2-40B4-BE49-F238E27FC236}">
                <a16:creationId xmlns:a16="http://schemas.microsoft.com/office/drawing/2014/main" id="{A6118956-6567-36BE-F16C-202719E8580F}"/>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58850" y="6416675"/>
            <a:ext cx="1181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9">
            <a:extLst>
              <a:ext uri="{FF2B5EF4-FFF2-40B4-BE49-F238E27FC236}">
                <a16:creationId xmlns:a16="http://schemas.microsoft.com/office/drawing/2014/main" id="{194BA33D-8CB0-D1FE-6DA4-5CF95B3C9C7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11138" y="6094413"/>
            <a:ext cx="627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0">
            <a:extLst>
              <a:ext uri="{FF2B5EF4-FFF2-40B4-BE49-F238E27FC236}">
                <a16:creationId xmlns:a16="http://schemas.microsoft.com/office/drawing/2014/main" id="{AECE14CC-3547-B0B7-8196-0DF8F8B58D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262188" y="6397625"/>
            <a:ext cx="17764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580" r:id="rId1"/>
    <p:sldLayoutId id="2147492581" r:id="rId2"/>
    <p:sldLayoutId id="2147492582" r:id="rId3"/>
    <p:sldLayoutId id="2147492583" r:id="rId4"/>
    <p:sldLayoutId id="2147492584" r:id="rId5"/>
    <p:sldLayoutId id="2147492585" r:id="rId6"/>
    <p:sldLayoutId id="2147492586" r:id="rId7"/>
    <p:sldLayoutId id="2147492587" r:id="rId8"/>
    <p:sldLayoutId id="2147492588" r:id="rId9"/>
    <p:sldLayoutId id="2147492589" r:id="rId10"/>
    <p:sldLayoutId id="2147492590" r:id="rId11"/>
    <p:sldLayoutId id="2147492591" r:id="rId12"/>
    <p:sldLayoutId id="2147492592" r:id="rId13"/>
    <p:sldLayoutId id="2147492593" r:id="rId14"/>
    <p:sldLayoutId id="2147492594" r:id="rId15"/>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5954" name="Rectangle 25">
            <a:extLst>
              <a:ext uri="{FF2B5EF4-FFF2-40B4-BE49-F238E27FC236}">
                <a16:creationId xmlns:a16="http://schemas.microsoft.com/office/drawing/2014/main" id="{8E207F59-5AF4-3EA9-AA4E-CE020A136042}"/>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26">
            <a:extLst>
              <a:ext uri="{FF2B5EF4-FFF2-40B4-BE49-F238E27FC236}">
                <a16:creationId xmlns:a16="http://schemas.microsoft.com/office/drawing/2014/main" id="{9F3BF7D2-EBEF-C004-7F64-E79A3EFCB412}"/>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0F8CC00E-0EE7-D722-D08A-3D9B538A5DAD}"/>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solidFill>
                  <a:srgbClr val="000000"/>
                </a:solidFill>
                <a:latin typeface="Arial" panose="020B0604020202020204" pitchFamily="34" charset="0"/>
              </a:defRPr>
            </a:lvl1pPr>
          </a:lstStyle>
          <a:p>
            <a:pPr>
              <a:defRPr/>
            </a:pPr>
            <a:fld id="{8ACA735B-6E8E-934C-BC0D-28338BCEB10E}"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4D3EA852-0736-8014-BB03-86151F7B87A2}"/>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solidFill>
                  <a:srgbClr val="000000"/>
                </a:solidFill>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0C1FAFC4-381F-AF37-20FB-6DC3997495F5}"/>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solidFill>
                  <a:srgbClr val="000000"/>
                </a:solidFill>
              </a:defRPr>
            </a:lvl1pPr>
          </a:lstStyle>
          <a:p>
            <a:pPr>
              <a:defRPr/>
            </a:pPr>
            <a:fld id="{CAAD9879-F220-DE4D-AD0F-8340D1902A13}" type="slidenum">
              <a:rPr lang="en-US" altLang="en-US"/>
              <a:pPr>
                <a:defRPr/>
              </a:pPr>
              <a:t>‹#›</a:t>
            </a:fld>
            <a:endParaRPr lang="en-US" altLang="en-US"/>
          </a:p>
        </p:txBody>
      </p:sp>
      <p:sp>
        <p:nvSpPr>
          <p:cNvPr id="1031" name="Rectangle 14">
            <a:extLst>
              <a:ext uri="{FF2B5EF4-FFF2-40B4-BE49-F238E27FC236}">
                <a16:creationId xmlns:a16="http://schemas.microsoft.com/office/drawing/2014/main" id="{6A2D47B2-8118-A875-DDF6-69146717AE77}"/>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462879C7-F1FE-CDC5-086C-479754C7334E}"/>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C598F6CA-5EB2-A64A-9224-723FFBAF031C}" type="slidenum">
              <a:rPr lang="en-US" altLang="en-US" sz="1200" b="0" smtClean="0">
                <a:solidFill>
                  <a:srgbClr val="000000"/>
                </a:solidFill>
                <a:latin typeface="Swis721 BlkCn BT" pitchFamily="34" charset="0"/>
                <a:cs typeface="Arial" panose="020B0604020202020204" pitchFamily="34" charset="0"/>
              </a:rPr>
              <a:pPr eaLnBrk="1" hangingPunct="1">
                <a:defRPr/>
              </a:pPr>
              <a:t>‹#›</a:t>
            </a:fld>
            <a:endParaRPr lang="en-US" altLang="en-US" sz="1200" b="0">
              <a:solidFill>
                <a:srgbClr val="000000"/>
              </a:solidFill>
              <a:latin typeface="Swis721 BlkCn BT"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92682" r:id="rId1"/>
    <p:sldLayoutId id="2147492683" r:id="rId2"/>
    <p:sldLayoutId id="2147492684" r:id="rId3"/>
    <p:sldLayoutId id="2147492685" r:id="rId4"/>
    <p:sldLayoutId id="2147492686" r:id="rId5"/>
    <p:sldLayoutId id="2147492687" r:id="rId6"/>
    <p:sldLayoutId id="2147492688" r:id="rId7"/>
    <p:sldLayoutId id="2147492689" r:id="rId8"/>
    <p:sldLayoutId id="2147492690" r:id="rId9"/>
    <p:sldLayoutId id="2147492691" r:id="rId10"/>
    <p:sldLayoutId id="2147492692" r:id="rId11"/>
    <p:sldLayoutId id="2147492693" r:id="rId12"/>
    <p:sldLayoutId id="2147492694" r:id="rId13"/>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779AF2CF-C2A8-3999-B5B7-11485B4463F8}"/>
              </a:ext>
            </a:extLst>
          </p:cNvPr>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4804" name="Rectangle 4">
            <a:extLst>
              <a:ext uri="{FF2B5EF4-FFF2-40B4-BE49-F238E27FC236}">
                <a16:creationId xmlns:a16="http://schemas.microsoft.com/office/drawing/2014/main" id="{6185B2B4-D340-BE9F-EF37-98026CCDC47E}"/>
              </a:ext>
            </a:extLst>
          </p:cNvPr>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defRPr>
            </a:lvl1pPr>
          </a:lstStyle>
          <a:p>
            <a:pPr>
              <a:defRPr/>
            </a:pPr>
            <a:fld id="{F38D7712-0440-C340-A23B-26F0425F40A1}" type="datetime1">
              <a:rPr lang="en-US" altLang="en-US"/>
              <a:pPr>
                <a:defRPr/>
              </a:pPr>
              <a:t>11/11/2024</a:t>
            </a:fld>
            <a:endParaRPr lang="en-US" altLang="en-US"/>
          </a:p>
        </p:txBody>
      </p:sp>
      <p:sp>
        <p:nvSpPr>
          <p:cNvPr id="844805" name="Rectangle 5">
            <a:extLst>
              <a:ext uri="{FF2B5EF4-FFF2-40B4-BE49-F238E27FC236}">
                <a16:creationId xmlns:a16="http://schemas.microsoft.com/office/drawing/2014/main" id="{BDC3FFD8-AB74-922F-6620-D74424F893D8}"/>
              </a:ext>
            </a:extLst>
          </p:cNvPr>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panose="02020603050405020304" pitchFamily="18" charset="0"/>
              </a:defRPr>
            </a:lvl1pPr>
          </a:lstStyle>
          <a:p>
            <a:pPr>
              <a:defRPr/>
            </a:pPr>
            <a:endParaRPr lang="en-US" altLang="en-US"/>
          </a:p>
        </p:txBody>
      </p:sp>
      <p:sp>
        <p:nvSpPr>
          <p:cNvPr id="844806" name="Rectangle 6">
            <a:extLst>
              <a:ext uri="{FF2B5EF4-FFF2-40B4-BE49-F238E27FC236}">
                <a16:creationId xmlns:a16="http://schemas.microsoft.com/office/drawing/2014/main" id="{0E24B5B6-F589-B7BA-C3A9-7031CDBF293F}"/>
              </a:ext>
            </a:extLst>
          </p:cNvPr>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a:defRPr/>
            </a:pPr>
            <a:fld id="{EF1F03B6-323F-0243-97E8-542001D02CEC}" type="slidenum">
              <a:rPr lang="en-US" altLang="en-US"/>
              <a:pPr>
                <a:defRPr/>
              </a:pPr>
              <a:t>‹#›</a:t>
            </a:fld>
            <a:endParaRPr lang="en-US" altLang="en-US"/>
          </a:p>
        </p:txBody>
      </p:sp>
      <p:pic>
        <p:nvPicPr>
          <p:cNvPr id="17414" name="Picture 7" descr="Style button 1">
            <a:extLst>
              <a:ext uri="{FF2B5EF4-FFF2-40B4-BE49-F238E27FC236}">
                <a16:creationId xmlns:a16="http://schemas.microsoft.com/office/drawing/2014/main" id="{FF9C8DB9-B777-F24C-2417-E2610778172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62600" y="0"/>
            <a:ext cx="1514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595" r:id="rId1"/>
    <p:sldLayoutId id="2147492596" r:id="rId2"/>
    <p:sldLayoutId id="2147492597" r:id="rId3"/>
    <p:sldLayoutId id="2147492598" r:id="rId4"/>
    <p:sldLayoutId id="2147492599" r:id="rId5"/>
    <p:sldLayoutId id="2147492600" r:id="rId6"/>
    <p:sldLayoutId id="2147492601" r:id="rId7"/>
    <p:sldLayoutId id="2147492602" r:id="rId8"/>
    <p:sldLayoutId id="2147492603" r:id="rId9"/>
    <p:sldLayoutId id="2147492604" r:id="rId10"/>
    <p:sldLayoutId id="2147492605"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9698" name="Rectangle 25">
            <a:extLst>
              <a:ext uri="{FF2B5EF4-FFF2-40B4-BE49-F238E27FC236}">
                <a16:creationId xmlns:a16="http://schemas.microsoft.com/office/drawing/2014/main" id="{9633D5BA-D02A-B3A8-9EAC-9EB22BBE12D9}"/>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26">
            <a:extLst>
              <a:ext uri="{FF2B5EF4-FFF2-40B4-BE49-F238E27FC236}">
                <a16:creationId xmlns:a16="http://schemas.microsoft.com/office/drawing/2014/main" id="{8E43A5E5-4E2B-4D60-7D8C-FBE48447E6B8}"/>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79E5552C-A3F4-4F31-3CA0-009833767887}"/>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solidFill>
                  <a:srgbClr val="000000"/>
                </a:solidFill>
                <a:latin typeface="Arial" panose="020B0604020202020204" pitchFamily="34" charset="0"/>
              </a:defRPr>
            </a:lvl1pPr>
          </a:lstStyle>
          <a:p>
            <a:pPr>
              <a:defRPr/>
            </a:pPr>
            <a:fld id="{A2649DD9-5A6E-F147-8B87-5E32F64D2D0F}"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F60F04D0-2132-FBE0-896B-2E58976689AA}"/>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solidFill>
                  <a:srgbClr val="000000"/>
                </a:solidFill>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CAB43D9D-BDF6-A15E-A944-2C577AF61A98}"/>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solidFill>
                  <a:srgbClr val="000000"/>
                </a:solidFill>
              </a:defRPr>
            </a:lvl1pPr>
          </a:lstStyle>
          <a:p>
            <a:pPr>
              <a:defRPr/>
            </a:pPr>
            <a:fld id="{60479B5E-2E97-DF44-8325-15E77A2CE076}" type="slidenum">
              <a:rPr lang="en-US" altLang="en-US"/>
              <a:pPr>
                <a:defRPr/>
              </a:pPr>
              <a:t>‹#›</a:t>
            </a:fld>
            <a:endParaRPr lang="en-US" altLang="en-US"/>
          </a:p>
        </p:txBody>
      </p:sp>
      <p:sp>
        <p:nvSpPr>
          <p:cNvPr id="1031" name="Rectangle 14">
            <a:extLst>
              <a:ext uri="{FF2B5EF4-FFF2-40B4-BE49-F238E27FC236}">
                <a16:creationId xmlns:a16="http://schemas.microsoft.com/office/drawing/2014/main" id="{D3C9187B-004B-0072-CF1A-76AD77050C89}"/>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0A406C4D-2113-7D3B-A634-68BD704621CA}"/>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5B62A3E3-2186-594B-BE4F-23DEEA5D1912}" type="slidenum">
              <a:rPr lang="en-US" altLang="en-US" sz="1200" b="0" smtClean="0">
                <a:solidFill>
                  <a:srgbClr val="000000"/>
                </a:solidFill>
                <a:latin typeface="Swis721 BlkCn BT" pitchFamily="34" charset="0"/>
                <a:cs typeface="Arial" panose="020B0604020202020204" pitchFamily="34" charset="0"/>
              </a:rPr>
              <a:pPr eaLnBrk="1" hangingPunct="1">
                <a:defRPr/>
              </a:pPr>
              <a:t>‹#›</a:t>
            </a:fld>
            <a:endParaRPr lang="en-US" altLang="en-US" sz="1200" b="0">
              <a:solidFill>
                <a:srgbClr val="000000"/>
              </a:solidFill>
              <a:latin typeface="Swis721 BlkCn BT" pitchFamily="34" charset="0"/>
              <a:cs typeface="Arial" panose="020B0604020202020204" pitchFamily="34" charset="0"/>
            </a:endParaRPr>
          </a:p>
        </p:txBody>
      </p:sp>
      <p:pic>
        <p:nvPicPr>
          <p:cNvPr id="29705" name="Picture 8">
            <a:extLst>
              <a:ext uri="{FF2B5EF4-FFF2-40B4-BE49-F238E27FC236}">
                <a16:creationId xmlns:a16="http://schemas.microsoft.com/office/drawing/2014/main" id="{FD10AECE-9468-442C-C4E2-371E016A7A2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58850" y="6416675"/>
            <a:ext cx="1181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9">
            <a:extLst>
              <a:ext uri="{FF2B5EF4-FFF2-40B4-BE49-F238E27FC236}">
                <a16:creationId xmlns:a16="http://schemas.microsoft.com/office/drawing/2014/main" id="{BB06BAC3-E5C8-FBA9-FC23-51F331B60C1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11138" y="6094413"/>
            <a:ext cx="627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
            <a:extLst>
              <a:ext uri="{FF2B5EF4-FFF2-40B4-BE49-F238E27FC236}">
                <a16:creationId xmlns:a16="http://schemas.microsoft.com/office/drawing/2014/main" id="{BBBED5B6-6505-79B1-26B0-BF59DC8F288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2188" y="6397625"/>
            <a:ext cx="17764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606" r:id="rId1"/>
    <p:sldLayoutId id="2147492607" r:id="rId2"/>
    <p:sldLayoutId id="2147492608" r:id="rId3"/>
    <p:sldLayoutId id="2147492609" r:id="rId4"/>
    <p:sldLayoutId id="2147492610" r:id="rId5"/>
    <p:sldLayoutId id="2147492611" r:id="rId6"/>
    <p:sldLayoutId id="2147492612" r:id="rId7"/>
    <p:sldLayoutId id="2147492613" r:id="rId8"/>
    <p:sldLayoutId id="2147492614" r:id="rId9"/>
    <p:sldLayoutId id="2147492615" r:id="rId10"/>
    <p:sldLayoutId id="2147492616" r:id="rId11"/>
    <p:sldLayoutId id="2147492617" r:id="rId12"/>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3010" name="Rectangle 25">
            <a:extLst>
              <a:ext uri="{FF2B5EF4-FFF2-40B4-BE49-F238E27FC236}">
                <a16:creationId xmlns:a16="http://schemas.microsoft.com/office/drawing/2014/main" id="{C7DF3D74-8ED9-180C-98DB-80CA5EAF1373}"/>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26">
            <a:extLst>
              <a:ext uri="{FF2B5EF4-FFF2-40B4-BE49-F238E27FC236}">
                <a16:creationId xmlns:a16="http://schemas.microsoft.com/office/drawing/2014/main" id="{232EC1F1-5723-C0AF-C3B7-5803AF40E595}"/>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729E81D6-4604-20B4-4FC3-CF1181B79380}"/>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solidFill>
                  <a:srgbClr val="000000"/>
                </a:solidFill>
                <a:latin typeface="Arial" panose="020B0604020202020204" pitchFamily="34" charset="0"/>
              </a:defRPr>
            </a:lvl1pPr>
          </a:lstStyle>
          <a:p>
            <a:pPr>
              <a:defRPr/>
            </a:pPr>
            <a:fld id="{AC06D672-9D3C-5A46-B2F7-BBD800588A37}"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B41DA86B-BA8D-8366-D2D6-044ECEFAF03A}"/>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solidFill>
                  <a:srgbClr val="000000"/>
                </a:solidFill>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86466131-4313-89E3-A949-4C3C3683407D}"/>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solidFill>
                  <a:srgbClr val="000000"/>
                </a:solidFill>
              </a:defRPr>
            </a:lvl1pPr>
          </a:lstStyle>
          <a:p>
            <a:pPr>
              <a:defRPr/>
            </a:pPr>
            <a:fld id="{C145BA63-72DE-C94D-89F3-5FF0C2550E96}" type="slidenum">
              <a:rPr lang="en-US" altLang="en-US"/>
              <a:pPr>
                <a:defRPr/>
              </a:pPr>
              <a:t>‹#›</a:t>
            </a:fld>
            <a:endParaRPr lang="en-US" altLang="en-US"/>
          </a:p>
        </p:txBody>
      </p:sp>
      <p:sp>
        <p:nvSpPr>
          <p:cNvPr id="1031" name="Rectangle 14">
            <a:extLst>
              <a:ext uri="{FF2B5EF4-FFF2-40B4-BE49-F238E27FC236}">
                <a16:creationId xmlns:a16="http://schemas.microsoft.com/office/drawing/2014/main" id="{D1C28761-C379-FF8D-7F40-611BFE3B363C}"/>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AE3E9BB6-936F-CBB3-488C-D810197A47A1}"/>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F32953AC-4DE0-5443-9D07-084B336217F3}" type="slidenum">
              <a:rPr lang="en-US" altLang="en-US" sz="1200" b="0" smtClean="0">
                <a:solidFill>
                  <a:srgbClr val="000000"/>
                </a:solidFill>
                <a:latin typeface="Swis721 BlkCn BT" pitchFamily="34" charset="0"/>
                <a:cs typeface="Arial" panose="020B0604020202020204" pitchFamily="34" charset="0"/>
              </a:rPr>
              <a:pPr eaLnBrk="1" hangingPunct="1">
                <a:defRPr/>
              </a:pPr>
              <a:t>‹#›</a:t>
            </a:fld>
            <a:endParaRPr lang="en-US" altLang="en-US" sz="1200" b="0">
              <a:solidFill>
                <a:srgbClr val="000000"/>
              </a:solidFill>
              <a:latin typeface="Swis721 BlkCn BT" pitchFamily="34" charset="0"/>
              <a:cs typeface="Arial" panose="020B0604020202020204" pitchFamily="34" charset="0"/>
            </a:endParaRPr>
          </a:p>
        </p:txBody>
      </p:sp>
      <p:pic>
        <p:nvPicPr>
          <p:cNvPr id="43017" name="Picture 8">
            <a:extLst>
              <a:ext uri="{FF2B5EF4-FFF2-40B4-BE49-F238E27FC236}">
                <a16:creationId xmlns:a16="http://schemas.microsoft.com/office/drawing/2014/main" id="{E91494C2-9CA3-4475-6E01-D25B8BD292D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58850" y="6416675"/>
            <a:ext cx="1181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9">
            <a:extLst>
              <a:ext uri="{FF2B5EF4-FFF2-40B4-BE49-F238E27FC236}">
                <a16:creationId xmlns:a16="http://schemas.microsoft.com/office/drawing/2014/main" id="{FD1A6E17-52E0-6CDC-39B5-69BBB1D9A3D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11138" y="6094413"/>
            <a:ext cx="627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0">
            <a:extLst>
              <a:ext uri="{FF2B5EF4-FFF2-40B4-BE49-F238E27FC236}">
                <a16:creationId xmlns:a16="http://schemas.microsoft.com/office/drawing/2014/main" id="{FB6A87FE-3F87-4921-BFB0-D003E2B200EC}"/>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62188" y="6397625"/>
            <a:ext cx="17764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618" r:id="rId1"/>
    <p:sldLayoutId id="2147492619" r:id="rId2"/>
    <p:sldLayoutId id="2147492620" r:id="rId3"/>
    <p:sldLayoutId id="2147492621" r:id="rId4"/>
    <p:sldLayoutId id="2147492622" r:id="rId5"/>
    <p:sldLayoutId id="2147492623" r:id="rId6"/>
    <p:sldLayoutId id="2147492624" r:id="rId7"/>
    <p:sldLayoutId id="2147492625" r:id="rId8"/>
    <p:sldLayoutId id="2147492626" r:id="rId9"/>
    <p:sldLayoutId id="2147492627" r:id="rId10"/>
    <p:sldLayoutId id="2147492628" r:id="rId11"/>
    <p:sldLayoutId id="2147492629" r:id="rId12"/>
    <p:sldLayoutId id="2147492630" r:id="rId13"/>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7346" name="Rectangle 25">
            <a:extLst>
              <a:ext uri="{FF2B5EF4-FFF2-40B4-BE49-F238E27FC236}">
                <a16:creationId xmlns:a16="http://schemas.microsoft.com/office/drawing/2014/main" id="{26FE1AB1-92DA-7F1C-3AEE-4B34124EB17A}"/>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Rectangle 26">
            <a:extLst>
              <a:ext uri="{FF2B5EF4-FFF2-40B4-BE49-F238E27FC236}">
                <a16:creationId xmlns:a16="http://schemas.microsoft.com/office/drawing/2014/main" id="{70B57ACD-DF02-0AAD-A513-2E7A904090F5}"/>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C8A94218-CD31-D97D-FE3C-250ACD510636}"/>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solidFill>
                  <a:srgbClr val="000000"/>
                </a:solidFill>
                <a:latin typeface="Arial" panose="020B0604020202020204" pitchFamily="34" charset="0"/>
              </a:defRPr>
            </a:lvl1pPr>
          </a:lstStyle>
          <a:p>
            <a:pPr>
              <a:defRPr/>
            </a:pPr>
            <a:fld id="{935D4816-5C16-8549-A928-747802551FAB}"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0E3D8B98-7FD7-4A36-7D8C-1BC48E39FB95}"/>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solidFill>
                  <a:srgbClr val="000000"/>
                </a:solidFill>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EFDC7DA5-DDF9-1575-EEF9-9612230B9AD5}"/>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solidFill>
                  <a:srgbClr val="000000"/>
                </a:solidFill>
              </a:defRPr>
            </a:lvl1pPr>
          </a:lstStyle>
          <a:p>
            <a:pPr>
              <a:defRPr/>
            </a:pPr>
            <a:fld id="{734101AC-B415-5447-BC38-C3ACF1948578}" type="slidenum">
              <a:rPr lang="en-US" altLang="en-US"/>
              <a:pPr>
                <a:defRPr/>
              </a:pPr>
              <a:t>‹#›</a:t>
            </a:fld>
            <a:endParaRPr lang="en-US" altLang="en-US"/>
          </a:p>
        </p:txBody>
      </p:sp>
      <p:sp>
        <p:nvSpPr>
          <p:cNvPr id="1031" name="Rectangle 14">
            <a:extLst>
              <a:ext uri="{FF2B5EF4-FFF2-40B4-BE49-F238E27FC236}">
                <a16:creationId xmlns:a16="http://schemas.microsoft.com/office/drawing/2014/main" id="{0D93C565-A702-3915-5D54-CF5F05C7DCD9}"/>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43511826-99F5-5782-FE8B-096A746C4EE0}"/>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7482E974-B0C7-0742-9682-E4A10402748B}" type="slidenum">
              <a:rPr lang="en-US" altLang="en-US" sz="1200" b="0" smtClean="0">
                <a:solidFill>
                  <a:srgbClr val="000000"/>
                </a:solidFill>
                <a:latin typeface="Swis721 BlkCn BT" pitchFamily="34" charset="0"/>
                <a:cs typeface="Arial" panose="020B0604020202020204" pitchFamily="34" charset="0"/>
              </a:rPr>
              <a:pPr eaLnBrk="1" hangingPunct="1">
                <a:defRPr/>
              </a:pPr>
              <a:t>‹#›</a:t>
            </a:fld>
            <a:endParaRPr lang="en-US" altLang="en-US" sz="1200" b="0">
              <a:solidFill>
                <a:srgbClr val="000000"/>
              </a:solidFill>
              <a:latin typeface="Swis721 BlkCn BT" pitchFamily="34" charset="0"/>
              <a:cs typeface="Arial" panose="020B0604020202020204" pitchFamily="34" charset="0"/>
            </a:endParaRPr>
          </a:p>
        </p:txBody>
      </p:sp>
      <p:pic>
        <p:nvPicPr>
          <p:cNvPr id="57353" name="Picture 8">
            <a:extLst>
              <a:ext uri="{FF2B5EF4-FFF2-40B4-BE49-F238E27FC236}">
                <a16:creationId xmlns:a16="http://schemas.microsoft.com/office/drawing/2014/main" id="{844D345D-ACD7-B3F2-0AEE-947A5636B6F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58850" y="6416675"/>
            <a:ext cx="1181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9">
            <a:extLst>
              <a:ext uri="{FF2B5EF4-FFF2-40B4-BE49-F238E27FC236}">
                <a16:creationId xmlns:a16="http://schemas.microsoft.com/office/drawing/2014/main" id="{4D060FE4-91D8-F863-E471-326B805D058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11138" y="6094413"/>
            <a:ext cx="627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0">
            <a:extLst>
              <a:ext uri="{FF2B5EF4-FFF2-40B4-BE49-F238E27FC236}">
                <a16:creationId xmlns:a16="http://schemas.microsoft.com/office/drawing/2014/main" id="{43990DCB-3464-BDC9-1916-65A113E6BD5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62188" y="6397625"/>
            <a:ext cx="17764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631" r:id="rId1"/>
    <p:sldLayoutId id="2147492632" r:id="rId2"/>
    <p:sldLayoutId id="2147492633" r:id="rId3"/>
    <p:sldLayoutId id="2147492634" r:id="rId4"/>
    <p:sldLayoutId id="2147492635" r:id="rId5"/>
    <p:sldLayoutId id="2147492636" r:id="rId6"/>
    <p:sldLayoutId id="2147492637" r:id="rId7"/>
    <p:sldLayoutId id="2147492638" r:id="rId8"/>
    <p:sldLayoutId id="2147492639" r:id="rId9"/>
    <p:sldLayoutId id="2147492640" r:id="rId10"/>
    <p:sldLayoutId id="2147492641" r:id="rId11"/>
    <p:sldLayoutId id="2147492642" r:id="rId12"/>
    <p:sldLayoutId id="2147492643" r:id="rId13"/>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682" name="Rectangle 25">
            <a:extLst>
              <a:ext uri="{FF2B5EF4-FFF2-40B4-BE49-F238E27FC236}">
                <a16:creationId xmlns:a16="http://schemas.microsoft.com/office/drawing/2014/main" id="{821C8598-D8B8-2221-4733-F83083366514}"/>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683" name="Rectangle 26">
            <a:extLst>
              <a:ext uri="{FF2B5EF4-FFF2-40B4-BE49-F238E27FC236}">
                <a16:creationId xmlns:a16="http://schemas.microsoft.com/office/drawing/2014/main" id="{A078E450-112A-9BDF-DBF6-8FDEB6FD35E9}"/>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073DCAF5-ABED-8DEB-D809-F1ED5752ECCB}"/>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solidFill>
                  <a:srgbClr val="000000"/>
                </a:solidFill>
                <a:latin typeface="Arial" panose="020B0604020202020204" pitchFamily="34" charset="0"/>
              </a:defRPr>
            </a:lvl1pPr>
          </a:lstStyle>
          <a:p>
            <a:pPr>
              <a:defRPr/>
            </a:pPr>
            <a:fld id="{6F1B92C4-0EDB-BB4F-9711-BFF2D5A1DA11}"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E6420E8C-F9E1-A753-CC4E-26CB74F5736B}"/>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solidFill>
                  <a:srgbClr val="000000"/>
                </a:solidFill>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8E1BF27A-35BB-D848-2742-2F1A050A4AED}"/>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solidFill>
                  <a:srgbClr val="000000"/>
                </a:solidFill>
              </a:defRPr>
            </a:lvl1pPr>
          </a:lstStyle>
          <a:p>
            <a:pPr>
              <a:defRPr/>
            </a:pPr>
            <a:fld id="{69F2F41E-5C1B-5D48-966F-5E025C1D90D7}" type="slidenum">
              <a:rPr lang="en-US" altLang="en-US"/>
              <a:pPr>
                <a:defRPr/>
              </a:pPr>
              <a:t>‹#›</a:t>
            </a:fld>
            <a:endParaRPr lang="en-US" altLang="en-US"/>
          </a:p>
        </p:txBody>
      </p:sp>
      <p:sp>
        <p:nvSpPr>
          <p:cNvPr id="1031" name="Rectangle 14">
            <a:extLst>
              <a:ext uri="{FF2B5EF4-FFF2-40B4-BE49-F238E27FC236}">
                <a16:creationId xmlns:a16="http://schemas.microsoft.com/office/drawing/2014/main" id="{ADC5E8D0-5C04-5F1A-62D2-BF37156DAA90}"/>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947FBB2E-2533-78CF-8BFE-20672A96DCD9}"/>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3ACE6CB4-9457-164C-BD12-E5AFA0098C07}" type="slidenum">
              <a:rPr lang="en-US" altLang="en-US" sz="1200" b="0" smtClean="0">
                <a:solidFill>
                  <a:srgbClr val="000000"/>
                </a:solidFill>
                <a:latin typeface="Swis721 BlkCn BT" pitchFamily="34" charset="0"/>
                <a:cs typeface="Arial" panose="020B0604020202020204" pitchFamily="34" charset="0"/>
              </a:rPr>
              <a:pPr eaLnBrk="1" hangingPunct="1">
                <a:defRPr/>
              </a:pPr>
              <a:t>‹#›</a:t>
            </a:fld>
            <a:endParaRPr lang="en-US" altLang="en-US" sz="1200" b="0">
              <a:solidFill>
                <a:srgbClr val="000000"/>
              </a:solidFill>
              <a:latin typeface="Swis721 BlkCn BT" pitchFamily="34" charset="0"/>
              <a:cs typeface="Arial" panose="020B0604020202020204" pitchFamily="34" charset="0"/>
            </a:endParaRPr>
          </a:p>
        </p:txBody>
      </p:sp>
      <p:pic>
        <p:nvPicPr>
          <p:cNvPr id="71689" name="Picture 8">
            <a:extLst>
              <a:ext uri="{FF2B5EF4-FFF2-40B4-BE49-F238E27FC236}">
                <a16:creationId xmlns:a16="http://schemas.microsoft.com/office/drawing/2014/main" id="{11C3B4D1-8730-68D5-4DE0-D42DD5A69B7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58850" y="6416675"/>
            <a:ext cx="1181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9">
            <a:extLst>
              <a:ext uri="{FF2B5EF4-FFF2-40B4-BE49-F238E27FC236}">
                <a16:creationId xmlns:a16="http://schemas.microsoft.com/office/drawing/2014/main" id="{CACFB4A6-F813-1C1A-5DC4-4D0AAECCA30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11138" y="6094413"/>
            <a:ext cx="627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0">
            <a:extLst>
              <a:ext uri="{FF2B5EF4-FFF2-40B4-BE49-F238E27FC236}">
                <a16:creationId xmlns:a16="http://schemas.microsoft.com/office/drawing/2014/main" id="{FA21FB7B-05D1-462F-D907-8F0D7847965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62188" y="6397625"/>
            <a:ext cx="17764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644" r:id="rId1"/>
    <p:sldLayoutId id="2147492645" r:id="rId2"/>
    <p:sldLayoutId id="2147492646" r:id="rId3"/>
    <p:sldLayoutId id="2147492647" r:id="rId4"/>
    <p:sldLayoutId id="2147492648" r:id="rId5"/>
    <p:sldLayoutId id="2147492649" r:id="rId6"/>
    <p:sldLayoutId id="2147492650" r:id="rId7"/>
    <p:sldLayoutId id="2147492651" r:id="rId8"/>
    <p:sldLayoutId id="2147492652" r:id="rId9"/>
    <p:sldLayoutId id="2147492653" r:id="rId10"/>
    <p:sldLayoutId id="2147492654" r:id="rId11"/>
    <p:sldLayoutId id="2147492655" r:id="rId12"/>
    <p:sldLayoutId id="2147492656" r:id="rId13"/>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6018" name="Rectangle 25">
            <a:extLst>
              <a:ext uri="{FF2B5EF4-FFF2-40B4-BE49-F238E27FC236}">
                <a16:creationId xmlns:a16="http://schemas.microsoft.com/office/drawing/2014/main" id="{FA744DF2-6050-0725-FB1A-BFD0109DCD9A}"/>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19" name="Rectangle 26">
            <a:extLst>
              <a:ext uri="{FF2B5EF4-FFF2-40B4-BE49-F238E27FC236}">
                <a16:creationId xmlns:a16="http://schemas.microsoft.com/office/drawing/2014/main" id="{0DE9AFF0-55D1-048A-073E-7D3D250B3672}"/>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E7D578B7-A6C8-4EF8-CBB3-7932576E19EC}"/>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solidFill>
                  <a:srgbClr val="000000"/>
                </a:solidFill>
                <a:latin typeface="Arial" panose="020B0604020202020204" pitchFamily="34" charset="0"/>
              </a:defRPr>
            </a:lvl1pPr>
          </a:lstStyle>
          <a:p>
            <a:pPr>
              <a:defRPr/>
            </a:pPr>
            <a:fld id="{1527BE44-BCCD-7746-91D9-61359909428B}"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33919A49-E13F-F2ED-02F2-863A8DE3032E}"/>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solidFill>
                  <a:srgbClr val="000000"/>
                </a:solidFill>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99169C66-64BE-BFF6-E792-F0915FDC20C0}"/>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solidFill>
                  <a:srgbClr val="000000"/>
                </a:solidFill>
              </a:defRPr>
            </a:lvl1pPr>
          </a:lstStyle>
          <a:p>
            <a:pPr>
              <a:defRPr/>
            </a:pPr>
            <a:fld id="{08F5141E-0A74-184D-8E64-DC57D7DC1E92}" type="slidenum">
              <a:rPr lang="en-US" altLang="en-US"/>
              <a:pPr>
                <a:defRPr/>
              </a:pPr>
              <a:t>‹#›</a:t>
            </a:fld>
            <a:endParaRPr lang="en-US" altLang="en-US"/>
          </a:p>
        </p:txBody>
      </p:sp>
      <p:sp>
        <p:nvSpPr>
          <p:cNvPr id="1031" name="Rectangle 14">
            <a:extLst>
              <a:ext uri="{FF2B5EF4-FFF2-40B4-BE49-F238E27FC236}">
                <a16:creationId xmlns:a16="http://schemas.microsoft.com/office/drawing/2014/main" id="{E1DB27D2-12FF-9181-CBBE-E527382AF1E8}"/>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24B87BB0-08AC-362C-ABAA-46CF0DEE91C5}"/>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EB526287-7C09-9D41-86A5-A4FB5CA3E6C0}" type="slidenum">
              <a:rPr lang="en-US" altLang="en-US" sz="1200" b="0" smtClean="0">
                <a:solidFill>
                  <a:srgbClr val="000000"/>
                </a:solidFill>
                <a:latin typeface="Swis721 BlkCn BT" pitchFamily="34" charset="0"/>
                <a:cs typeface="Arial" panose="020B0604020202020204" pitchFamily="34" charset="0"/>
              </a:rPr>
              <a:pPr eaLnBrk="1" hangingPunct="1">
                <a:defRPr/>
              </a:pPr>
              <a:t>‹#›</a:t>
            </a:fld>
            <a:endParaRPr lang="en-US" altLang="en-US" sz="1200" b="0">
              <a:solidFill>
                <a:srgbClr val="000000"/>
              </a:solidFill>
              <a:latin typeface="Swis721 BlkCn BT" pitchFamily="34" charset="0"/>
              <a:cs typeface="Arial" panose="020B0604020202020204" pitchFamily="34" charset="0"/>
            </a:endParaRPr>
          </a:p>
        </p:txBody>
      </p:sp>
      <p:pic>
        <p:nvPicPr>
          <p:cNvPr id="86025" name="Picture 8">
            <a:extLst>
              <a:ext uri="{FF2B5EF4-FFF2-40B4-BE49-F238E27FC236}">
                <a16:creationId xmlns:a16="http://schemas.microsoft.com/office/drawing/2014/main" id="{43035BA1-615E-FFF3-CEB9-0EE5504168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58850" y="6416675"/>
            <a:ext cx="1181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9">
            <a:extLst>
              <a:ext uri="{FF2B5EF4-FFF2-40B4-BE49-F238E27FC236}">
                <a16:creationId xmlns:a16="http://schemas.microsoft.com/office/drawing/2014/main" id="{819B300D-AF89-0422-375F-EEACE57DB3D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11138" y="6094413"/>
            <a:ext cx="627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10">
            <a:extLst>
              <a:ext uri="{FF2B5EF4-FFF2-40B4-BE49-F238E27FC236}">
                <a16:creationId xmlns:a16="http://schemas.microsoft.com/office/drawing/2014/main" id="{301607FF-C1F4-2850-305F-C9C2DC8C274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2188" y="6397625"/>
            <a:ext cx="17764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657" r:id="rId1"/>
    <p:sldLayoutId id="2147492658" r:id="rId2"/>
    <p:sldLayoutId id="2147492659" r:id="rId3"/>
    <p:sldLayoutId id="2147492660" r:id="rId4"/>
    <p:sldLayoutId id="2147492661" r:id="rId5"/>
    <p:sldLayoutId id="2147492662" r:id="rId6"/>
    <p:sldLayoutId id="2147492663" r:id="rId7"/>
    <p:sldLayoutId id="2147492664" r:id="rId8"/>
    <p:sldLayoutId id="2147492665" r:id="rId9"/>
    <p:sldLayoutId id="2147492666" r:id="rId10"/>
    <p:sldLayoutId id="2147492667" r:id="rId11"/>
    <p:sldLayoutId id="2147492668" r:id="rId12"/>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9330" name="Rectangle 25">
            <a:extLst>
              <a:ext uri="{FF2B5EF4-FFF2-40B4-BE49-F238E27FC236}">
                <a16:creationId xmlns:a16="http://schemas.microsoft.com/office/drawing/2014/main" id="{6E51C851-45A9-BFF4-D653-D9EEBC8F29A8}"/>
              </a:ext>
            </a:extLst>
          </p:cNvPr>
          <p:cNvSpPr>
            <a:spLocks noGrp="1" noChangeArrowheads="1"/>
          </p:cNvSpPr>
          <p:nvPr>
            <p:ph type="title"/>
          </p:nvPr>
        </p:nvSpPr>
        <p:spPr bwMode="auto">
          <a:xfrm>
            <a:off x="1271588" y="4572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9331" name="Rectangle 26">
            <a:extLst>
              <a:ext uri="{FF2B5EF4-FFF2-40B4-BE49-F238E27FC236}">
                <a16:creationId xmlns:a16="http://schemas.microsoft.com/office/drawing/2014/main" id="{9F4CD54E-8949-9B75-EDC3-C44A69154E0F}"/>
              </a:ext>
            </a:extLst>
          </p:cNvPr>
          <p:cNvSpPr>
            <a:spLocks noGrp="1" noChangeArrowheads="1"/>
          </p:cNvSpPr>
          <p:nvPr>
            <p:ph type="body" idx="1"/>
          </p:nvPr>
        </p:nvSpPr>
        <p:spPr bwMode="auto">
          <a:xfrm>
            <a:off x="1271588"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777D2895-D182-9E21-CC8D-2B60DDF85CAE}"/>
              </a:ext>
            </a:extLst>
          </p:cNvPr>
          <p:cNvSpPr>
            <a:spLocks noGrp="1" noChangeArrowheads="1"/>
          </p:cNvSpPr>
          <p:nvPr>
            <p:ph type="dt" sz="half" idx="2"/>
          </p:nvPr>
        </p:nvSpPr>
        <p:spPr bwMode="auto">
          <a:xfrm>
            <a:off x="1271588" y="638175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Arial" panose="020B0604020202020204" pitchFamily="34" charset="0"/>
              </a:defRPr>
            </a:lvl1pPr>
          </a:lstStyle>
          <a:p>
            <a:pPr>
              <a:defRPr/>
            </a:pPr>
            <a:fld id="{3EA6D2AB-4BBC-5C4E-9DD4-A934FEC6FCC8}" type="datetime1">
              <a:rPr lang="en-US" altLang="en-US"/>
              <a:pPr>
                <a:defRPr/>
              </a:pPr>
              <a:t>11/11/2024</a:t>
            </a:fld>
            <a:endParaRPr lang="en-US" altLang="en-US"/>
          </a:p>
        </p:txBody>
      </p:sp>
      <p:sp>
        <p:nvSpPr>
          <p:cNvPr id="3100" name="Rectangle 28">
            <a:extLst>
              <a:ext uri="{FF2B5EF4-FFF2-40B4-BE49-F238E27FC236}">
                <a16:creationId xmlns:a16="http://schemas.microsoft.com/office/drawing/2014/main" id="{013225BB-9E83-9A6D-8EC2-4E651FAD234E}"/>
              </a:ext>
            </a:extLst>
          </p:cNvPr>
          <p:cNvSpPr>
            <a:spLocks noGrp="1" noChangeArrowheads="1"/>
          </p:cNvSpPr>
          <p:nvPr>
            <p:ph type="ftr" sz="quarter" idx="3"/>
          </p:nvPr>
        </p:nvSpPr>
        <p:spPr bwMode="auto">
          <a:xfrm>
            <a:off x="3879850" y="6416675"/>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Arial" panose="020B0604020202020204" pitchFamily="34" charset="0"/>
              </a:defRPr>
            </a:lvl1pPr>
          </a:lstStyle>
          <a:p>
            <a:pPr>
              <a:defRPr/>
            </a:pPr>
            <a:endParaRPr lang="en-US" altLang="en-US"/>
          </a:p>
        </p:txBody>
      </p:sp>
      <p:sp>
        <p:nvSpPr>
          <p:cNvPr id="3101" name="Rectangle 29">
            <a:extLst>
              <a:ext uri="{FF2B5EF4-FFF2-40B4-BE49-F238E27FC236}">
                <a16:creationId xmlns:a16="http://schemas.microsoft.com/office/drawing/2014/main" id="{8E9E0C2A-D2D8-A884-A94F-9E9C4CED41A9}"/>
              </a:ext>
            </a:extLst>
          </p:cNvPr>
          <p:cNvSpPr>
            <a:spLocks noGrp="1" noChangeArrowheads="1"/>
          </p:cNvSpPr>
          <p:nvPr>
            <p:ph type="sldNum" sz="quarter" idx="4"/>
          </p:nvPr>
        </p:nvSpPr>
        <p:spPr bwMode="auto">
          <a:xfrm>
            <a:off x="7594600" y="6416675"/>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0"/>
            </a:lvl1pPr>
          </a:lstStyle>
          <a:p>
            <a:pPr>
              <a:defRPr/>
            </a:pPr>
            <a:fld id="{9C4D772B-ADB2-4740-9D39-2D05409B6B17}" type="slidenum">
              <a:rPr lang="en-US" altLang="en-US"/>
              <a:pPr>
                <a:defRPr/>
              </a:pPr>
              <a:t>‹#›</a:t>
            </a:fld>
            <a:endParaRPr lang="en-US" altLang="en-US"/>
          </a:p>
        </p:txBody>
      </p:sp>
      <p:sp>
        <p:nvSpPr>
          <p:cNvPr id="1031" name="Rectangle 14">
            <a:extLst>
              <a:ext uri="{FF2B5EF4-FFF2-40B4-BE49-F238E27FC236}">
                <a16:creationId xmlns:a16="http://schemas.microsoft.com/office/drawing/2014/main" id="{58CF815B-A41D-0569-1B9E-FCB024B6F1F6}"/>
              </a:ext>
            </a:extLst>
          </p:cNvPr>
          <p:cNvSpPr>
            <a:spLocks noChangeArrowheads="1"/>
          </p:cNvSpPr>
          <p:nvPr userDrawn="1"/>
        </p:nvSpPr>
        <p:spPr bwMode="auto">
          <a:xfrm>
            <a:off x="0" y="6248400"/>
            <a:ext cx="9906000" cy="682625"/>
          </a:xfrm>
          <a:prstGeom prst="rect">
            <a:avLst/>
          </a:prstGeom>
          <a:solidFill>
            <a:schemeClr val="bg1"/>
          </a:solidFill>
          <a:ln>
            <a:noFill/>
          </a:ln>
        </p:spPr>
        <p:txBody>
          <a:bodyPr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defRPr/>
            </a:pPr>
            <a:endParaRPr lang="en-US" sz="1800" b="0">
              <a:solidFill>
                <a:srgbClr val="FFFFFF"/>
              </a:solidFill>
            </a:endParaRPr>
          </a:p>
        </p:txBody>
      </p:sp>
      <p:sp>
        <p:nvSpPr>
          <p:cNvPr id="1032" name="Text Box 24">
            <a:extLst>
              <a:ext uri="{FF2B5EF4-FFF2-40B4-BE49-F238E27FC236}">
                <a16:creationId xmlns:a16="http://schemas.microsoft.com/office/drawing/2014/main" id="{22120DD1-DD5F-568C-42EB-404D4AE30995}"/>
              </a:ext>
            </a:extLst>
          </p:cNvPr>
          <p:cNvSpPr txBox="1">
            <a:spLocks noChangeArrowheads="1"/>
          </p:cNvSpPr>
          <p:nvPr userDrawn="1"/>
        </p:nvSpPr>
        <p:spPr bwMode="auto">
          <a:xfrm>
            <a:off x="9291638" y="6548438"/>
            <a:ext cx="390525" cy="274637"/>
          </a:xfrm>
          <a:prstGeom prst="rect">
            <a:avLst/>
          </a:prstGeom>
          <a:noFill/>
          <a:ln>
            <a:noFill/>
          </a:ln>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defRPr/>
            </a:pPr>
            <a:fld id="{4C50429F-DD66-4640-96E9-C2D83F06DFB9}" type="slidenum">
              <a:rPr lang="en-US" altLang="en-US" sz="1200" b="0" smtClean="0">
                <a:latin typeface="Swis721 BlkCn BT" pitchFamily="34" charset="0"/>
                <a:cs typeface="Arial" panose="020B0604020202020204" pitchFamily="34" charset="0"/>
              </a:rPr>
              <a:pPr eaLnBrk="1" hangingPunct="1">
                <a:defRPr/>
              </a:pPr>
              <a:t>‹#›</a:t>
            </a:fld>
            <a:endParaRPr lang="en-US" altLang="en-US" sz="1200" b="0">
              <a:latin typeface="Swis721 BlkCn BT" pitchFamily="34" charset="0"/>
              <a:cs typeface="Arial" panose="020B0604020202020204" pitchFamily="34" charset="0"/>
            </a:endParaRPr>
          </a:p>
        </p:txBody>
      </p:sp>
      <p:pic>
        <p:nvPicPr>
          <p:cNvPr id="99337" name="Picture 8">
            <a:extLst>
              <a:ext uri="{FF2B5EF4-FFF2-40B4-BE49-F238E27FC236}">
                <a16:creationId xmlns:a16="http://schemas.microsoft.com/office/drawing/2014/main" id="{0FDFC84A-9311-EBBD-7D6A-58B125B3662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58850" y="6416675"/>
            <a:ext cx="11811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Picture 9">
            <a:extLst>
              <a:ext uri="{FF2B5EF4-FFF2-40B4-BE49-F238E27FC236}">
                <a16:creationId xmlns:a16="http://schemas.microsoft.com/office/drawing/2014/main" id="{7128B0E8-8776-62CD-A96D-B60B1455804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11138" y="6094413"/>
            <a:ext cx="6270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9" name="Picture 10">
            <a:extLst>
              <a:ext uri="{FF2B5EF4-FFF2-40B4-BE49-F238E27FC236}">
                <a16:creationId xmlns:a16="http://schemas.microsoft.com/office/drawing/2014/main" id="{3FB62DBB-D925-11A2-2F86-992D9B73940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62188" y="6397625"/>
            <a:ext cx="17764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669" r:id="rId1"/>
    <p:sldLayoutId id="2147492670" r:id="rId2"/>
    <p:sldLayoutId id="2147492671" r:id="rId3"/>
    <p:sldLayoutId id="2147492672" r:id="rId4"/>
    <p:sldLayoutId id="2147492673" r:id="rId5"/>
    <p:sldLayoutId id="2147492674" r:id="rId6"/>
    <p:sldLayoutId id="2147492675" r:id="rId7"/>
    <p:sldLayoutId id="2147492676" r:id="rId8"/>
    <p:sldLayoutId id="2147492677" r:id="rId9"/>
    <p:sldLayoutId id="2147492678" r:id="rId10"/>
    <p:sldLayoutId id="2147492679" r:id="rId11"/>
    <p:sldLayoutId id="2147492680" r:id="rId12"/>
    <p:sldLayoutId id="2147492681" r:id="rId13"/>
  </p:sldLayoutIdLst>
  <p:hf sldNum="0" hdr="0" dt="0"/>
  <p:txStyles>
    <p:title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Palatino Linotype" panose="020405020505050303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666" name="Title Placeholder 1">
            <a:extLst>
              <a:ext uri="{FF2B5EF4-FFF2-40B4-BE49-F238E27FC236}">
                <a16:creationId xmlns:a16="http://schemas.microsoft.com/office/drawing/2014/main" id="{6A8D5A7F-B1AB-9D43-4926-E9FF132F158C}"/>
              </a:ext>
            </a:extLst>
          </p:cNvPr>
          <p:cNvSpPr>
            <a:spLocks noGrp="1" noChangeArrowheads="1"/>
          </p:cNvSpPr>
          <p:nvPr>
            <p:ph type="title"/>
          </p:nvPr>
        </p:nvSpPr>
        <p:spPr bwMode="auto">
          <a:xfrm>
            <a:off x="681038" y="365125"/>
            <a:ext cx="85439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13667" name="Text Placeholder 2">
            <a:extLst>
              <a:ext uri="{FF2B5EF4-FFF2-40B4-BE49-F238E27FC236}">
                <a16:creationId xmlns:a16="http://schemas.microsoft.com/office/drawing/2014/main" id="{9C50DDDB-3114-4DF4-94B6-3A081FF67832}"/>
              </a:ext>
            </a:extLst>
          </p:cNvPr>
          <p:cNvSpPr>
            <a:spLocks noGrp="1" noChangeArrowheads="1"/>
          </p:cNvSpPr>
          <p:nvPr>
            <p:ph type="body" idx="1"/>
          </p:nvPr>
        </p:nvSpPr>
        <p:spPr bwMode="auto">
          <a:xfrm>
            <a:off x="681038" y="1825625"/>
            <a:ext cx="854392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9AE5C615-4A7B-4BE6-EE41-C39135A52B38}"/>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ADA79E6-EFC9-AF40-9222-2FF2B6777AB5}" type="datetimeFigureOut">
              <a:rPr lang="en-US"/>
              <a:pPr>
                <a:defRPr/>
              </a:pPr>
              <a:t>11/11/2024</a:t>
            </a:fld>
            <a:endParaRPr lang="en-US"/>
          </a:p>
        </p:txBody>
      </p:sp>
      <p:sp>
        <p:nvSpPr>
          <p:cNvPr id="5" name="Footer Placeholder 4">
            <a:extLst>
              <a:ext uri="{FF2B5EF4-FFF2-40B4-BE49-F238E27FC236}">
                <a16:creationId xmlns:a16="http://schemas.microsoft.com/office/drawing/2014/main" id="{D318D941-B077-A830-B295-9B4D4C03E8B2}"/>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6CEE3ED-4745-157D-1734-1174970AE975}"/>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4BAB6F-DD84-E344-BB99-6841ABDD28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569" r:id="rId1"/>
    <p:sldLayoutId id="2147492570" r:id="rId2"/>
    <p:sldLayoutId id="2147492571" r:id="rId3"/>
    <p:sldLayoutId id="2147492572" r:id="rId4"/>
    <p:sldLayoutId id="2147492573" r:id="rId5"/>
    <p:sldLayoutId id="2147492574" r:id="rId6"/>
    <p:sldLayoutId id="2147492575" r:id="rId7"/>
    <p:sldLayoutId id="2147492576" r:id="rId8"/>
    <p:sldLayoutId id="2147492577" r:id="rId9"/>
    <p:sldLayoutId id="2147492578" r:id="rId10"/>
    <p:sldLayoutId id="214749257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hyperlink" Target="https://meraqiadvisors.com/blogs/types-of-development-agreements-between-landowners-and-develope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hyperlink" Target="https://taxguru.in/goods-and-service-tax/gst-revenue-sharing-development-agreement-aar-rulings.html" TargetMode="External"/><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42337" name="Elbow Connector 13">
            <a:extLst>
              <a:ext uri="{FF2B5EF4-FFF2-40B4-BE49-F238E27FC236}">
                <a16:creationId xmlns:a16="http://schemas.microsoft.com/office/drawing/2014/main" id="{0E8EFB1B-A71C-5C53-070C-4FA61979931B}"/>
              </a:ext>
            </a:extLst>
          </p:cNvPr>
          <p:cNvCxnSpPr>
            <a:cxnSpLocks noChangeShapeType="1"/>
          </p:cNvCxnSpPr>
          <p:nvPr/>
        </p:nvCxnSpPr>
        <p:spPr bwMode="auto">
          <a:xfrm rot="16200000" flipH="1">
            <a:off x="609600" y="4343400"/>
            <a:ext cx="914400" cy="914400"/>
          </a:xfrm>
          <a:prstGeom prst="bent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168976" name="Text Box 16">
            <a:extLst>
              <a:ext uri="{FF2B5EF4-FFF2-40B4-BE49-F238E27FC236}">
                <a16:creationId xmlns:a16="http://schemas.microsoft.com/office/drawing/2014/main" id="{CEAE2280-83B7-3927-3A00-65A5C2811BB0}"/>
              </a:ext>
            </a:extLst>
          </p:cNvPr>
          <p:cNvSpPr txBox="1">
            <a:spLocks noChangeArrowheads="1"/>
          </p:cNvSpPr>
          <p:nvPr/>
        </p:nvSpPr>
        <p:spPr bwMode="auto">
          <a:xfrm>
            <a:off x="4343400" y="2438400"/>
            <a:ext cx="5454650" cy="2862322"/>
          </a:xfrm>
          <a:prstGeom prst="rect">
            <a:avLst/>
          </a:prstGeom>
          <a:noFill/>
          <a:ln w="9525">
            <a:noFill/>
            <a:miter lim="800000"/>
            <a:headEnd/>
            <a:tailEnd/>
          </a:ln>
          <a:effectLst>
            <a:prstShdw prst="shdw17" dist="17961" dir="2700000">
              <a:schemeClr val="bg1">
                <a:gamma/>
                <a:shade val="60000"/>
                <a:invGamma/>
              </a:schemeClr>
            </a:prstShdw>
          </a:effec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lnSpc>
                <a:spcPct val="90000"/>
              </a:lnSpc>
              <a:defRPr/>
            </a:pPr>
            <a:r>
              <a:rPr lang="en-US" altLang="en-US" sz="5000" dirty="0">
                <a:solidFill>
                  <a:srgbClr val="003366"/>
                </a:solidFill>
                <a:latin typeface="Palatino Linotype" pitchFamily="18" charset="0"/>
              </a:rPr>
              <a:t>Important aspects of GST on Real Estate Transactions</a:t>
            </a:r>
            <a:r>
              <a:rPr lang="en-US" altLang="en-US" sz="3800" dirty="0">
                <a:solidFill>
                  <a:srgbClr val="003366"/>
                </a:solidFill>
                <a:latin typeface="Palatino Linotype" pitchFamily="18" charset="0"/>
              </a:rPr>
              <a:t> </a:t>
            </a:r>
          </a:p>
        </p:txBody>
      </p:sp>
      <p:sp>
        <p:nvSpPr>
          <p:cNvPr id="142339" name="Line 17">
            <a:extLst>
              <a:ext uri="{FF2B5EF4-FFF2-40B4-BE49-F238E27FC236}">
                <a16:creationId xmlns:a16="http://schemas.microsoft.com/office/drawing/2014/main" id="{992B01F3-E7D3-CECB-84CD-5EAA014CD797}"/>
              </a:ext>
            </a:extLst>
          </p:cNvPr>
          <p:cNvSpPr>
            <a:spLocks noChangeShapeType="1"/>
          </p:cNvSpPr>
          <p:nvPr/>
        </p:nvSpPr>
        <p:spPr bwMode="auto">
          <a:xfrm>
            <a:off x="0" y="5410200"/>
            <a:ext cx="9906000" cy="0"/>
          </a:xfrm>
          <a:prstGeom prst="line">
            <a:avLst/>
          </a:prstGeom>
          <a:noFill/>
          <a:ln w="57150">
            <a:solidFill>
              <a:srgbClr val="FF6600"/>
            </a:solidFill>
            <a:round/>
            <a:headEnd/>
            <a:tailEnd/>
          </a:ln>
          <a:effectLst>
            <a:prstShdw prst="shdw17" dist="17961" dir="2700000">
              <a:srgbClr val="993D00"/>
            </a:prstShdw>
          </a:effectLst>
          <a:extLst>
            <a:ext uri="{909E8E84-426E-40DD-AFC4-6F175D3DCCD1}">
              <a14:hiddenFill xmlns:a14="http://schemas.microsoft.com/office/drawing/2010/main">
                <a:noFill/>
              </a14:hiddenFill>
            </a:ext>
          </a:extLst>
        </p:spPr>
        <p:txBody>
          <a:bodyPr wrap="none">
            <a:spAutoFit/>
          </a:bodyPr>
          <a:lstStyle/>
          <a:p>
            <a:endParaRPr lang="en-US"/>
          </a:p>
        </p:txBody>
      </p:sp>
      <p:sp>
        <p:nvSpPr>
          <p:cNvPr id="142340" name="Line 18">
            <a:extLst>
              <a:ext uri="{FF2B5EF4-FFF2-40B4-BE49-F238E27FC236}">
                <a16:creationId xmlns:a16="http://schemas.microsoft.com/office/drawing/2014/main" id="{07D62E88-80BE-93F5-AB01-C0CC06CDD6EE}"/>
              </a:ext>
            </a:extLst>
          </p:cNvPr>
          <p:cNvSpPr>
            <a:spLocks noChangeShapeType="1"/>
          </p:cNvSpPr>
          <p:nvPr/>
        </p:nvSpPr>
        <p:spPr bwMode="auto">
          <a:xfrm flipV="1">
            <a:off x="0" y="2362200"/>
            <a:ext cx="9906000" cy="38100"/>
          </a:xfrm>
          <a:prstGeom prst="line">
            <a:avLst/>
          </a:prstGeom>
          <a:noFill/>
          <a:ln w="57150">
            <a:solidFill>
              <a:srgbClr val="FF6600"/>
            </a:solidFill>
            <a:round/>
            <a:headEnd/>
            <a:tailEnd/>
          </a:ln>
          <a:effectLst>
            <a:prstShdw prst="shdw17" dist="17961" dir="2700000">
              <a:srgbClr val="993D00"/>
            </a:prstShdw>
          </a:effectLst>
          <a:extLst>
            <a:ext uri="{909E8E84-426E-40DD-AFC4-6F175D3DCCD1}">
              <a14:hiddenFill xmlns:a14="http://schemas.microsoft.com/office/drawing/2010/main">
                <a:noFill/>
              </a14:hiddenFill>
            </a:ext>
          </a:extLst>
        </p:spPr>
        <p:txBody>
          <a:bodyPr>
            <a:spAutoFit/>
          </a:bodyPr>
          <a:lstStyle/>
          <a:p>
            <a:endParaRPr lang="en-US"/>
          </a:p>
        </p:txBody>
      </p:sp>
      <p:sp>
        <p:nvSpPr>
          <p:cNvPr id="12" name="Text Box 16">
            <a:extLst>
              <a:ext uri="{FF2B5EF4-FFF2-40B4-BE49-F238E27FC236}">
                <a16:creationId xmlns:a16="http://schemas.microsoft.com/office/drawing/2014/main" id="{9BD7B919-B82E-2829-21FB-6C12D6EB9373}"/>
              </a:ext>
            </a:extLst>
          </p:cNvPr>
          <p:cNvSpPr txBox="1">
            <a:spLocks noChangeArrowheads="1"/>
          </p:cNvSpPr>
          <p:nvPr/>
        </p:nvSpPr>
        <p:spPr bwMode="auto">
          <a:xfrm>
            <a:off x="304800" y="5553772"/>
            <a:ext cx="9296400" cy="1228028"/>
          </a:xfrm>
          <a:prstGeom prst="rect">
            <a:avLst/>
          </a:prstGeom>
          <a:noFill/>
          <a:ln w="9525">
            <a:noFill/>
            <a:miter lim="800000"/>
            <a:headEnd/>
            <a:tailEnd/>
          </a:ln>
          <a:effectLst>
            <a:prstShdw prst="shdw17" dist="17961" dir="2700000">
              <a:schemeClr val="bg1">
                <a:gamma/>
                <a:shade val="60000"/>
                <a:invGamma/>
              </a:schemeClr>
            </a:prstShdw>
          </a:effec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lnSpc>
                <a:spcPct val="90000"/>
              </a:lnSpc>
              <a:defRPr/>
            </a:pPr>
            <a:r>
              <a:rPr lang="en-US" altLang="en-US" sz="6000" dirty="0">
                <a:solidFill>
                  <a:srgbClr val="003366"/>
                </a:solidFill>
                <a:latin typeface="Palatino Linotype" pitchFamily="18" charset="0"/>
              </a:rPr>
              <a:t>CA Ganesh Prabhu</a:t>
            </a:r>
          </a:p>
          <a:p>
            <a:pPr algn="ctr" eaLnBrk="1" hangingPunct="1">
              <a:lnSpc>
                <a:spcPct val="90000"/>
              </a:lnSpc>
              <a:defRPr/>
            </a:pPr>
            <a:r>
              <a:rPr lang="en-US" sz="2200" dirty="0">
                <a:solidFill>
                  <a:srgbClr val="003366"/>
                </a:solidFill>
                <a:latin typeface="Palatino Linotype" panose="02040502050505030304" pitchFamily="18" charset="0"/>
                <a:ea typeface="Verdana" pitchFamily="34" charset="0"/>
                <a:cs typeface="Verdana" pitchFamily="34" charset="0"/>
              </a:rPr>
              <a:t>B.Com, MFM, F.C.A, DISA (ICAI)</a:t>
            </a:r>
          </a:p>
        </p:txBody>
      </p:sp>
      <p:pic>
        <p:nvPicPr>
          <p:cNvPr id="142345" name="Picture 9" descr="Image">
            <a:extLst>
              <a:ext uri="{FF2B5EF4-FFF2-40B4-BE49-F238E27FC236}">
                <a16:creationId xmlns:a16="http://schemas.microsoft.com/office/drawing/2014/main" id="{E79CDDA3-E827-A75D-63FF-9BB0F4BD4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28899"/>
            <a:ext cx="4114800" cy="25527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1" descr="Image result for idtc logo">
            <a:extLst>
              <a:ext uri="{FF2B5EF4-FFF2-40B4-BE49-F238E27FC236}">
                <a16:creationId xmlns:a16="http://schemas.microsoft.com/office/drawing/2014/main" id="{C209FDEC-A7B0-31BB-A252-C885952A1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17631"/>
            <a:ext cx="2206470" cy="220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6">
            <a:extLst>
              <a:ext uri="{FF2B5EF4-FFF2-40B4-BE49-F238E27FC236}">
                <a16:creationId xmlns:a16="http://schemas.microsoft.com/office/drawing/2014/main" id="{3DD67684-F49E-1072-65F7-C57959FD254C}"/>
              </a:ext>
            </a:extLst>
          </p:cNvPr>
          <p:cNvSpPr txBox="1">
            <a:spLocks noChangeArrowheads="1"/>
          </p:cNvSpPr>
          <p:nvPr/>
        </p:nvSpPr>
        <p:spPr bwMode="auto">
          <a:xfrm>
            <a:off x="1981200" y="304800"/>
            <a:ext cx="7772400" cy="1865126"/>
          </a:xfrm>
          <a:prstGeom prst="rect">
            <a:avLst/>
          </a:prstGeom>
          <a:noFill/>
          <a:ln w="9525">
            <a:noFill/>
            <a:miter lim="800000"/>
            <a:headEnd/>
            <a:tailEnd/>
          </a:ln>
          <a:effectLst>
            <a:prstShdw prst="shdw17" dist="17961" dir="2700000">
              <a:schemeClr val="bg1">
                <a:gamma/>
                <a:shade val="60000"/>
                <a:invGamma/>
              </a:schemeClr>
            </a:prstShdw>
          </a:effectLst>
        </p:spPr>
        <p:txBody>
          <a:bodyPr wrap="squar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lnSpc>
                <a:spcPct val="90000"/>
              </a:lnSpc>
              <a:defRPr/>
            </a:pPr>
            <a:r>
              <a:rPr lang="en-US" altLang="en-US" sz="3400" dirty="0">
                <a:solidFill>
                  <a:schemeClr val="tx2"/>
                </a:solidFill>
                <a:latin typeface="Palatino Linotype" pitchFamily="18" charset="0"/>
              </a:rPr>
              <a:t>One Day Seminar on Real Estate Laws </a:t>
            </a:r>
            <a:r>
              <a:rPr lang="en-US" altLang="en-US" sz="2400" dirty="0">
                <a:solidFill>
                  <a:schemeClr val="tx2"/>
                </a:solidFill>
                <a:latin typeface="Palatino Linotype" pitchFamily="18" charset="0"/>
              </a:rPr>
              <a:t>[Covering Income Tax, GST, RERA, RWA]</a:t>
            </a:r>
            <a:r>
              <a:rPr lang="en-US" altLang="en-US" sz="3400" dirty="0">
                <a:solidFill>
                  <a:schemeClr val="tx2"/>
                </a:solidFill>
                <a:latin typeface="Palatino Linotype" pitchFamily="18" charset="0"/>
              </a:rPr>
              <a:t> </a:t>
            </a:r>
          </a:p>
          <a:p>
            <a:pPr algn="ctr" eaLnBrk="1" hangingPunct="1">
              <a:lnSpc>
                <a:spcPct val="90000"/>
              </a:lnSpc>
              <a:defRPr/>
            </a:pPr>
            <a:r>
              <a:rPr lang="en-US" altLang="en-US" sz="6000" dirty="0">
                <a:solidFill>
                  <a:schemeClr val="tx2"/>
                </a:solidFill>
                <a:latin typeface="Palatino Linotype" pitchFamily="18" charset="0"/>
              </a:rPr>
              <a:t>SIRC of ICAI</a:t>
            </a:r>
            <a:endParaRPr lang="en-US" altLang="en-US" sz="6000" dirty="0">
              <a:solidFill>
                <a:srgbClr val="CC3300"/>
              </a:solidFill>
              <a:latin typeface="Palatino Linotype"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28" name="Picture 8" descr="Image">
            <a:extLst>
              <a:ext uri="{FF2B5EF4-FFF2-40B4-BE49-F238E27FC236}">
                <a16:creationId xmlns:a16="http://schemas.microsoft.com/office/drawing/2014/main" id="{D86DDA41-F10D-DB2E-799A-CBF83E722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768474"/>
            <a:ext cx="9623425" cy="493712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74990EF5-E097-9793-1F30-3C7CA007C9EC}"/>
              </a:ext>
            </a:extLst>
          </p:cNvPr>
          <p:cNvSpPr>
            <a:spLocks noChangeArrowheads="1"/>
          </p:cNvSpPr>
          <p:nvPr/>
        </p:nvSpPr>
        <p:spPr bwMode="auto">
          <a:xfrm>
            <a:off x="130175" y="304800"/>
            <a:ext cx="9613900" cy="14636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eaLnBrk="1" hangingPunct="1">
              <a:spcBef>
                <a:spcPct val="0"/>
              </a:spcBef>
              <a:buClrTx/>
              <a:buSzTx/>
              <a:buFontTx/>
              <a:buNone/>
            </a:pPr>
            <a:r>
              <a:rPr lang="en-US" altLang="en-US" sz="4000" dirty="0">
                <a:solidFill>
                  <a:srgbClr val="007399"/>
                </a:solidFill>
              </a:rPr>
              <a:t>Time of Supply in case of Construction &amp; Works Contract Service???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Заголовок 1">
            <a:extLst>
              <a:ext uri="{FF2B5EF4-FFF2-40B4-BE49-F238E27FC236}">
                <a16:creationId xmlns:a16="http://schemas.microsoft.com/office/drawing/2014/main" id="{73724C81-CF51-CE81-B955-4E542092BFF4}"/>
              </a:ext>
            </a:extLst>
          </p:cNvPr>
          <p:cNvSpPr>
            <a:spLocks noGrp="1"/>
          </p:cNvSpPr>
          <p:nvPr>
            <p:ph type="title"/>
          </p:nvPr>
        </p:nvSpPr>
        <p:spPr>
          <a:xfrm>
            <a:off x="152400" y="469900"/>
            <a:ext cx="9601200" cy="673100"/>
          </a:xfrm>
        </p:spPr>
        <p:txBody>
          <a:bodyPr/>
          <a:lstStyle/>
          <a:p>
            <a:pPr>
              <a:defRPr/>
            </a:pPr>
            <a:r>
              <a:rPr lang="en-US" sz="2800"/>
              <a:t>TOS IN CASE OF CONTINIOUS SUPPLY OF SERVICES</a:t>
            </a:r>
            <a:endParaRPr sz="2800"/>
          </a:p>
        </p:txBody>
      </p:sp>
      <p:grpSp>
        <p:nvGrpSpPr>
          <p:cNvPr id="4" name="Группа 3">
            <a:extLst>
              <a:ext uri="{FF2B5EF4-FFF2-40B4-BE49-F238E27FC236}">
                <a16:creationId xmlns:a16="http://schemas.microsoft.com/office/drawing/2014/main" id="{4E227905-0455-F1D9-A0C7-26FDEEA756C9}"/>
              </a:ext>
            </a:extLst>
          </p:cNvPr>
          <p:cNvGrpSpPr>
            <a:grpSpLocks/>
          </p:cNvGrpSpPr>
          <p:nvPr/>
        </p:nvGrpSpPr>
        <p:grpSpPr bwMode="auto">
          <a:xfrm>
            <a:off x="3286125" y="3592513"/>
            <a:ext cx="3689350" cy="1590675"/>
            <a:chOff x="8089130" y="7260448"/>
            <a:chExt cx="9085093" cy="3915114"/>
          </a:xfrm>
        </p:grpSpPr>
        <p:sp>
          <p:nvSpPr>
            <p:cNvPr id="96" name="Freeform 66">
              <a:extLst>
                <a:ext uri="{FF2B5EF4-FFF2-40B4-BE49-F238E27FC236}">
                  <a16:creationId xmlns:a16="http://schemas.microsoft.com/office/drawing/2014/main" id="{65883C4E-2CC1-CF8E-987D-255417A5D470}"/>
                </a:ext>
              </a:extLst>
            </p:cNvPr>
            <p:cNvSpPr>
              <a:spLocks/>
            </p:cNvSpPr>
            <p:nvPr/>
          </p:nvSpPr>
          <p:spPr bwMode="auto">
            <a:xfrm>
              <a:off x="8089130" y="7260448"/>
              <a:ext cx="8432250" cy="3715840"/>
            </a:xfrm>
            <a:custGeom>
              <a:avLst/>
              <a:gdLst>
                <a:gd name="T0" fmla="*/ 558 w 613"/>
                <a:gd name="T1" fmla="*/ 68 h 270"/>
                <a:gd name="T2" fmla="*/ 499 w 613"/>
                <a:gd name="T3" fmla="*/ 97 h 270"/>
                <a:gd name="T4" fmla="*/ 472 w 613"/>
                <a:gd name="T5" fmla="*/ 97 h 270"/>
                <a:gd name="T6" fmla="*/ 472 w 613"/>
                <a:gd name="T7" fmla="*/ 101 h 270"/>
                <a:gd name="T8" fmla="*/ 448 w 613"/>
                <a:gd name="T9" fmla="*/ 125 h 270"/>
                <a:gd name="T10" fmla="*/ 425 w 613"/>
                <a:gd name="T11" fmla="*/ 101 h 270"/>
                <a:gd name="T12" fmla="*/ 425 w 613"/>
                <a:gd name="T13" fmla="*/ 97 h 270"/>
                <a:gd name="T14" fmla="*/ 188 w 613"/>
                <a:gd name="T15" fmla="*/ 97 h 270"/>
                <a:gd name="T16" fmla="*/ 188 w 613"/>
                <a:gd name="T17" fmla="*/ 101 h 270"/>
                <a:gd name="T18" fmla="*/ 165 w 613"/>
                <a:gd name="T19" fmla="*/ 125 h 270"/>
                <a:gd name="T20" fmla="*/ 141 w 613"/>
                <a:gd name="T21" fmla="*/ 101 h 270"/>
                <a:gd name="T22" fmla="*/ 141 w 613"/>
                <a:gd name="T23" fmla="*/ 97 h 270"/>
                <a:gd name="T24" fmla="*/ 114 w 613"/>
                <a:gd name="T25" fmla="*/ 97 h 270"/>
                <a:gd name="T26" fmla="*/ 55 w 613"/>
                <a:gd name="T27" fmla="*/ 68 h 270"/>
                <a:gd name="T28" fmla="*/ 0 w 613"/>
                <a:gd name="T29" fmla="*/ 0 h 270"/>
                <a:gd name="T30" fmla="*/ 0 w 613"/>
                <a:gd name="T31" fmla="*/ 222 h 270"/>
                <a:gd name="T32" fmla="*/ 48 w 613"/>
                <a:gd name="T33" fmla="*/ 270 h 270"/>
                <a:gd name="T34" fmla="*/ 565 w 613"/>
                <a:gd name="T35" fmla="*/ 270 h 270"/>
                <a:gd name="T36" fmla="*/ 613 w 613"/>
                <a:gd name="T37" fmla="*/ 222 h 270"/>
                <a:gd name="T38" fmla="*/ 613 w 613"/>
                <a:gd name="T39" fmla="*/ 0 h 270"/>
                <a:gd name="T40" fmla="*/ 558 w 613"/>
                <a:gd name="T41" fmla="*/ 6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3" h="270">
                  <a:moveTo>
                    <a:pt x="558" y="68"/>
                  </a:moveTo>
                  <a:cubicBezTo>
                    <a:pt x="544" y="86"/>
                    <a:pt x="522" y="97"/>
                    <a:pt x="499" y="97"/>
                  </a:cubicBezTo>
                  <a:cubicBezTo>
                    <a:pt x="472" y="97"/>
                    <a:pt x="472" y="97"/>
                    <a:pt x="472" y="97"/>
                  </a:cubicBezTo>
                  <a:cubicBezTo>
                    <a:pt x="472" y="101"/>
                    <a:pt x="472" y="101"/>
                    <a:pt x="472" y="101"/>
                  </a:cubicBezTo>
                  <a:cubicBezTo>
                    <a:pt x="472" y="114"/>
                    <a:pt x="461" y="125"/>
                    <a:pt x="448" y="125"/>
                  </a:cubicBezTo>
                  <a:cubicBezTo>
                    <a:pt x="435" y="125"/>
                    <a:pt x="425" y="114"/>
                    <a:pt x="425" y="101"/>
                  </a:cubicBezTo>
                  <a:cubicBezTo>
                    <a:pt x="425" y="97"/>
                    <a:pt x="425" y="97"/>
                    <a:pt x="425" y="97"/>
                  </a:cubicBezTo>
                  <a:cubicBezTo>
                    <a:pt x="188" y="97"/>
                    <a:pt x="188" y="97"/>
                    <a:pt x="188" y="97"/>
                  </a:cubicBezTo>
                  <a:cubicBezTo>
                    <a:pt x="188" y="101"/>
                    <a:pt x="188" y="101"/>
                    <a:pt x="188" y="101"/>
                  </a:cubicBezTo>
                  <a:cubicBezTo>
                    <a:pt x="188" y="114"/>
                    <a:pt x="177" y="125"/>
                    <a:pt x="165" y="125"/>
                  </a:cubicBezTo>
                  <a:cubicBezTo>
                    <a:pt x="152" y="125"/>
                    <a:pt x="141" y="114"/>
                    <a:pt x="141" y="101"/>
                  </a:cubicBezTo>
                  <a:cubicBezTo>
                    <a:pt x="141" y="97"/>
                    <a:pt x="141" y="97"/>
                    <a:pt x="141" y="97"/>
                  </a:cubicBezTo>
                  <a:cubicBezTo>
                    <a:pt x="114" y="97"/>
                    <a:pt x="114" y="97"/>
                    <a:pt x="114" y="97"/>
                  </a:cubicBezTo>
                  <a:cubicBezTo>
                    <a:pt x="91" y="97"/>
                    <a:pt x="69" y="86"/>
                    <a:pt x="55" y="68"/>
                  </a:cubicBezTo>
                  <a:cubicBezTo>
                    <a:pt x="0" y="0"/>
                    <a:pt x="0" y="0"/>
                    <a:pt x="0" y="0"/>
                  </a:cubicBezTo>
                  <a:cubicBezTo>
                    <a:pt x="0" y="222"/>
                    <a:pt x="0" y="222"/>
                    <a:pt x="0" y="222"/>
                  </a:cubicBezTo>
                  <a:cubicBezTo>
                    <a:pt x="0" y="248"/>
                    <a:pt x="21" y="270"/>
                    <a:pt x="48" y="270"/>
                  </a:cubicBezTo>
                  <a:cubicBezTo>
                    <a:pt x="565" y="270"/>
                    <a:pt x="565" y="270"/>
                    <a:pt x="565" y="270"/>
                  </a:cubicBezTo>
                  <a:cubicBezTo>
                    <a:pt x="591" y="270"/>
                    <a:pt x="613" y="248"/>
                    <a:pt x="613" y="222"/>
                  </a:cubicBezTo>
                  <a:cubicBezTo>
                    <a:pt x="613" y="0"/>
                    <a:pt x="613" y="0"/>
                    <a:pt x="613" y="0"/>
                  </a:cubicBezTo>
                  <a:lnTo>
                    <a:pt x="558" y="68"/>
                  </a:lnTo>
                  <a:close/>
                </a:path>
              </a:pathLst>
            </a:custGeom>
            <a:solidFill>
              <a:schemeClr val="accent2"/>
            </a:solidFill>
            <a:ln>
              <a:noFill/>
            </a:ln>
          </p:spPr>
          <p:txBody>
            <a:bodyPr lIns="37143" tIns="18571" rIns="37143" bIns="18571"/>
            <a:lstStyle/>
            <a:p>
              <a:pPr>
                <a:defRPr/>
              </a:pPr>
              <a:endParaRPr lang="ru-RU" sz="812"/>
            </a:p>
          </p:txBody>
        </p:sp>
        <p:sp>
          <p:nvSpPr>
            <p:cNvPr id="160784" name="Текст 4">
              <a:extLst>
                <a:ext uri="{FF2B5EF4-FFF2-40B4-BE49-F238E27FC236}">
                  <a16:creationId xmlns:a16="http://schemas.microsoft.com/office/drawing/2014/main" id="{5CEE7B42-4F6E-08C1-E81F-03A24251FF79}"/>
                </a:ext>
              </a:extLst>
            </p:cNvPr>
            <p:cNvSpPr txBox="1">
              <a:spLocks/>
            </p:cNvSpPr>
            <p:nvPr/>
          </p:nvSpPr>
          <p:spPr bwMode="auto">
            <a:xfrm>
              <a:off x="9695832" y="9296150"/>
              <a:ext cx="5312667" cy="1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eaLnBrk="1" hangingPunct="1">
                <a:spcBef>
                  <a:spcPct val="0"/>
                </a:spcBef>
                <a:buClrTx/>
                <a:buSzTx/>
                <a:buFont typeface="Arial" panose="020B0604020202020204" pitchFamily="34" charset="0"/>
                <a:buNone/>
              </a:pPr>
              <a:r>
                <a:rPr lang="en-US" altLang="en-US" sz="2000">
                  <a:solidFill>
                    <a:schemeClr val="bg1"/>
                  </a:solidFill>
                  <a:latin typeface="Roboto Medium" panose="02000000000000000000" pitchFamily="2" charset="0"/>
                  <a:ea typeface="Roboto Medium" panose="02000000000000000000" pitchFamily="2" charset="0"/>
                  <a:cs typeface="Roboto Light" panose="020F0302020204030204" pitchFamily="34" charset="0"/>
                </a:rPr>
                <a:t>DD NOT Ascertainable</a:t>
              </a:r>
            </a:p>
          </p:txBody>
        </p:sp>
        <p:sp>
          <p:nvSpPr>
            <p:cNvPr id="102" name="Полилиния 101">
              <a:extLst>
                <a:ext uri="{FF2B5EF4-FFF2-40B4-BE49-F238E27FC236}">
                  <a16:creationId xmlns:a16="http://schemas.microsoft.com/office/drawing/2014/main" id="{EA26B4BE-FE26-E9AC-4A61-6721E494186B}"/>
                </a:ext>
              </a:extLst>
            </p:cNvPr>
            <p:cNvSpPr/>
            <p:nvPr/>
          </p:nvSpPr>
          <p:spPr>
            <a:xfrm rot="10800000">
              <a:off x="12121579" y="7938914"/>
              <a:ext cx="5052644" cy="3236648"/>
            </a:xfrm>
            <a:custGeom>
              <a:avLst/>
              <a:gdLst>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861754 w 8424936"/>
                <a:gd name="connsiteY4" fmla="*/ 576064 h 5396888"/>
                <a:gd name="connsiteX5" fmla="*/ 504056 w 8424936"/>
                <a:gd name="connsiteY5" fmla="*/ 933762 h 5396888"/>
                <a:gd name="connsiteX6" fmla="*/ 504056 w 8424936"/>
                <a:gd name="connsiteY6" fmla="*/ 5396888 h 5396888"/>
                <a:gd name="connsiteX7" fmla="*/ 431866 w 8424936"/>
                <a:gd name="connsiteY7" fmla="*/ 5389612 h 5396888"/>
                <a:gd name="connsiteX8" fmla="*/ 0 w 8424936"/>
                <a:gd name="connsiteY8" fmla="*/ 4859730 h 5396888"/>
                <a:gd name="connsiteX9" fmla="*/ 0 w 8424936"/>
                <a:gd name="connsiteY9" fmla="*/ 540870 h 5396888"/>
                <a:gd name="connsiteX10" fmla="*/ 540870 w 8424936"/>
                <a:gd name="connsiteY10"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861754 w 8424936"/>
                <a:gd name="connsiteY4" fmla="*/ 576064 h 5396888"/>
                <a:gd name="connsiteX5" fmla="*/ 4063685 w 8424936"/>
                <a:gd name="connsiteY5" fmla="*/ 3089134 h 5396888"/>
                <a:gd name="connsiteX6" fmla="*/ 504056 w 8424936"/>
                <a:gd name="connsiteY6" fmla="*/ 5396888 h 5396888"/>
                <a:gd name="connsiteX7" fmla="*/ 431866 w 8424936"/>
                <a:gd name="connsiteY7" fmla="*/ 5389612 h 5396888"/>
                <a:gd name="connsiteX8" fmla="*/ 0 w 8424936"/>
                <a:gd name="connsiteY8" fmla="*/ 4859730 h 5396888"/>
                <a:gd name="connsiteX9" fmla="*/ 0 w 8424936"/>
                <a:gd name="connsiteY9" fmla="*/ 540870 h 5396888"/>
                <a:gd name="connsiteX10" fmla="*/ 540870 w 8424936"/>
                <a:gd name="connsiteY10"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5597040 w 8424936"/>
                <a:gd name="connsiteY4" fmla="*/ 2339550 h 5396888"/>
                <a:gd name="connsiteX5" fmla="*/ 4063685 w 8424936"/>
                <a:gd name="connsiteY5" fmla="*/ 3089134 h 5396888"/>
                <a:gd name="connsiteX6" fmla="*/ 504056 w 8424936"/>
                <a:gd name="connsiteY6" fmla="*/ 5396888 h 5396888"/>
                <a:gd name="connsiteX7" fmla="*/ 431866 w 8424936"/>
                <a:gd name="connsiteY7" fmla="*/ 5389612 h 5396888"/>
                <a:gd name="connsiteX8" fmla="*/ 0 w 8424936"/>
                <a:gd name="connsiteY8" fmla="*/ 4859730 h 5396888"/>
                <a:gd name="connsiteX9" fmla="*/ 0 w 8424936"/>
                <a:gd name="connsiteY9" fmla="*/ 540870 h 5396888"/>
                <a:gd name="connsiteX10" fmla="*/ 540870 w 8424936"/>
                <a:gd name="connsiteY10"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4063685 w 8424936"/>
                <a:gd name="connsiteY4" fmla="*/ 3089134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104257 w 8424936"/>
                <a:gd name="connsiteY4" fmla="*/ 1358306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104257 w 8424936"/>
                <a:gd name="connsiteY4" fmla="*/ 1358306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34886 w 8424936"/>
                <a:gd name="connsiteY4" fmla="*/ 11950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1836469 w 8424936"/>
                <a:gd name="connsiteY4" fmla="*/ 122998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1836469 w 8424936"/>
                <a:gd name="connsiteY4" fmla="*/ 122998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6726521 w 8424936"/>
                <a:gd name="connsiteY4" fmla="*/ 431111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386973 w 8424936"/>
                <a:gd name="connsiteY4" fmla="*/ 222389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386973 w 8424936"/>
                <a:gd name="connsiteY4" fmla="*/ 222389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386973 w 8424936"/>
                <a:gd name="connsiteY4" fmla="*/ 222389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969530 w 8424936"/>
                <a:gd name="connsiteY4" fmla="*/ 248231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969530 w 8424936"/>
                <a:gd name="connsiteY4" fmla="*/ 248231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108678 w 8424936"/>
                <a:gd name="connsiteY4" fmla="*/ 200523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36" h="5396888">
                  <a:moveTo>
                    <a:pt x="540870" y="0"/>
                  </a:moveTo>
                  <a:lnTo>
                    <a:pt x="7884066" y="0"/>
                  </a:lnTo>
                  <a:cubicBezTo>
                    <a:pt x="8182780" y="0"/>
                    <a:pt x="8424936" y="242156"/>
                    <a:pt x="8424936" y="540870"/>
                  </a:cubicBezTo>
                  <a:lnTo>
                    <a:pt x="8424936" y="576064"/>
                  </a:lnTo>
                  <a:cubicBezTo>
                    <a:pt x="7371490" y="712303"/>
                    <a:pt x="5485831" y="393653"/>
                    <a:pt x="3108678" y="2005235"/>
                  </a:cubicBezTo>
                  <a:cubicBezTo>
                    <a:pt x="731525" y="3616817"/>
                    <a:pt x="782788" y="4725004"/>
                    <a:pt x="504056" y="5396888"/>
                  </a:cubicBezTo>
                  <a:lnTo>
                    <a:pt x="431866" y="5389612"/>
                  </a:lnTo>
                  <a:cubicBezTo>
                    <a:pt x="185401" y="5339178"/>
                    <a:pt x="0" y="5121104"/>
                    <a:pt x="0" y="4859730"/>
                  </a:cubicBezTo>
                  <a:lnTo>
                    <a:pt x="0" y="540870"/>
                  </a:lnTo>
                  <a:cubicBezTo>
                    <a:pt x="0" y="242156"/>
                    <a:pt x="242156" y="0"/>
                    <a:pt x="540870" y="0"/>
                  </a:cubicBezTo>
                  <a:close/>
                </a:path>
              </a:pathLst>
            </a:custGeom>
            <a:gradFill>
              <a:gsLst>
                <a:gs pos="24000">
                  <a:schemeClr val="bg1">
                    <a:alpha val="0"/>
                  </a:schemeClr>
                </a:gs>
                <a:gs pos="99000">
                  <a:schemeClr val="bg1">
                    <a:alpha val="6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275">
                <a:solidFill>
                  <a:schemeClr val="bg1"/>
                </a:solidFill>
              </a:endParaRPr>
            </a:p>
          </p:txBody>
        </p:sp>
      </p:grpSp>
      <p:grpSp>
        <p:nvGrpSpPr>
          <p:cNvPr id="5" name="Группа 4">
            <a:extLst>
              <a:ext uri="{FF2B5EF4-FFF2-40B4-BE49-F238E27FC236}">
                <a16:creationId xmlns:a16="http://schemas.microsoft.com/office/drawing/2014/main" id="{E43AA014-C6E0-7E65-976A-0A6BB5A49A46}"/>
              </a:ext>
            </a:extLst>
          </p:cNvPr>
          <p:cNvGrpSpPr>
            <a:grpSpLocks/>
          </p:cNvGrpSpPr>
          <p:nvPr/>
        </p:nvGrpSpPr>
        <p:grpSpPr bwMode="auto">
          <a:xfrm>
            <a:off x="3109913" y="2287588"/>
            <a:ext cx="3602037" cy="2017712"/>
            <a:chOff x="7657083" y="4050482"/>
            <a:chExt cx="8865965" cy="4966077"/>
          </a:xfrm>
        </p:grpSpPr>
        <p:sp>
          <p:nvSpPr>
            <p:cNvPr id="95" name="Freeform 65">
              <a:extLst>
                <a:ext uri="{FF2B5EF4-FFF2-40B4-BE49-F238E27FC236}">
                  <a16:creationId xmlns:a16="http://schemas.microsoft.com/office/drawing/2014/main" id="{3C101620-36B2-E233-F148-232AEEABBE3C}"/>
                </a:ext>
              </a:extLst>
            </p:cNvPr>
            <p:cNvSpPr>
              <a:spLocks/>
            </p:cNvSpPr>
            <p:nvPr/>
          </p:nvSpPr>
          <p:spPr bwMode="auto">
            <a:xfrm>
              <a:off x="8090807" y="5632905"/>
              <a:ext cx="8432241" cy="2742869"/>
            </a:xfrm>
            <a:custGeom>
              <a:avLst/>
              <a:gdLst>
                <a:gd name="T0" fmla="*/ 78 w 613"/>
                <a:gd name="T1" fmla="*/ 181 h 199"/>
                <a:gd name="T2" fmla="*/ 114 w 613"/>
                <a:gd name="T3" fmla="*/ 199 h 199"/>
                <a:gd name="T4" fmla="*/ 141 w 613"/>
                <a:gd name="T5" fmla="*/ 199 h 199"/>
                <a:gd name="T6" fmla="*/ 141 w 613"/>
                <a:gd name="T7" fmla="*/ 194 h 199"/>
                <a:gd name="T8" fmla="*/ 165 w 613"/>
                <a:gd name="T9" fmla="*/ 171 h 199"/>
                <a:gd name="T10" fmla="*/ 188 w 613"/>
                <a:gd name="T11" fmla="*/ 194 h 199"/>
                <a:gd name="T12" fmla="*/ 188 w 613"/>
                <a:gd name="T13" fmla="*/ 199 h 199"/>
                <a:gd name="T14" fmla="*/ 425 w 613"/>
                <a:gd name="T15" fmla="*/ 199 h 199"/>
                <a:gd name="T16" fmla="*/ 425 w 613"/>
                <a:gd name="T17" fmla="*/ 194 h 199"/>
                <a:gd name="T18" fmla="*/ 448 w 613"/>
                <a:gd name="T19" fmla="*/ 171 h 199"/>
                <a:gd name="T20" fmla="*/ 472 w 613"/>
                <a:gd name="T21" fmla="*/ 194 h 199"/>
                <a:gd name="T22" fmla="*/ 472 w 613"/>
                <a:gd name="T23" fmla="*/ 199 h 199"/>
                <a:gd name="T24" fmla="*/ 499 w 613"/>
                <a:gd name="T25" fmla="*/ 199 h 199"/>
                <a:gd name="T26" fmla="*/ 534 w 613"/>
                <a:gd name="T27" fmla="*/ 181 h 199"/>
                <a:gd name="T28" fmla="*/ 535 w 613"/>
                <a:gd name="T29" fmla="*/ 181 h 199"/>
                <a:gd name="T30" fmla="*/ 613 w 613"/>
                <a:gd name="T31" fmla="*/ 83 h 199"/>
                <a:gd name="T32" fmla="*/ 613 w 613"/>
                <a:gd name="T33" fmla="*/ 40 h 199"/>
                <a:gd name="T34" fmla="*/ 572 w 613"/>
                <a:gd name="T35" fmla="*/ 0 h 199"/>
                <a:gd name="T36" fmla="*/ 41 w 613"/>
                <a:gd name="T37" fmla="*/ 0 h 199"/>
                <a:gd name="T38" fmla="*/ 0 w 613"/>
                <a:gd name="T39" fmla="*/ 40 h 199"/>
                <a:gd name="T40" fmla="*/ 0 w 613"/>
                <a:gd name="T41" fmla="*/ 83 h 199"/>
                <a:gd name="T42" fmla="*/ 78 w 613"/>
                <a:gd name="T43" fmla="*/ 18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3" h="199">
                  <a:moveTo>
                    <a:pt x="78" y="181"/>
                  </a:moveTo>
                  <a:cubicBezTo>
                    <a:pt x="87" y="192"/>
                    <a:pt x="100" y="199"/>
                    <a:pt x="114" y="199"/>
                  </a:cubicBezTo>
                  <a:cubicBezTo>
                    <a:pt x="141" y="199"/>
                    <a:pt x="141" y="199"/>
                    <a:pt x="141" y="199"/>
                  </a:cubicBezTo>
                  <a:cubicBezTo>
                    <a:pt x="141" y="194"/>
                    <a:pt x="141" y="194"/>
                    <a:pt x="141" y="194"/>
                  </a:cubicBezTo>
                  <a:cubicBezTo>
                    <a:pt x="141" y="181"/>
                    <a:pt x="152" y="171"/>
                    <a:pt x="165" y="171"/>
                  </a:cubicBezTo>
                  <a:cubicBezTo>
                    <a:pt x="177" y="171"/>
                    <a:pt x="188" y="181"/>
                    <a:pt x="188" y="194"/>
                  </a:cubicBezTo>
                  <a:cubicBezTo>
                    <a:pt x="188" y="199"/>
                    <a:pt x="188" y="199"/>
                    <a:pt x="188" y="199"/>
                  </a:cubicBezTo>
                  <a:cubicBezTo>
                    <a:pt x="425" y="199"/>
                    <a:pt x="425" y="199"/>
                    <a:pt x="425" y="199"/>
                  </a:cubicBezTo>
                  <a:cubicBezTo>
                    <a:pt x="425" y="194"/>
                    <a:pt x="425" y="194"/>
                    <a:pt x="425" y="194"/>
                  </a:cubicBezTo>
                  <a:cubicBezTo>
                    <a:pt x="425" y="181"/>
                    <a:pt x="435" y="171"/>
                    <a:pt x="448" y="171"/>
                  </a:cubicBezTo>
                  <a:cubicBezTo>
                    <a:pt x="461" y="171"/>
                    <a:pt x="472" y="181"/>
                    <a:pt x="472" y="194"/>
                  </a:cubicBezTo>
                  <a:cubicBezTo>
                    <a:pt x="472" y="199"/>
                    <a:pt x="472" y="199"/>
                    <a:pt x="472" y="199"/>
                  </a:cubicBezTo>
                  <a:cubicBezTo>
                    <a:pt x="499" y="199"/>
                    <a:pt x="499" y="199"/>
                    <a:pt x="499" y="199"/>
                  </a:cubicBezTo>
                  <a:cubicBezTo>
                    <a:pt x="513" y="199"/>
                    <a:pt x="526" y="192"/>
                    <a:pt x="534" y="181"/>
                  </a:cubicBezTo>
                  <a:cubicBezTo>
                    <a:pt x="535" y="181"/>
                    <a:pt x="535" y="181"/>
                    <a:pt x="535" y="181"/>
                  </a:cubicBezTo>
                  <a:cubicBezTo>
                    <a:pt x="613" y="83"/>
                    <a:pt x="613" y="83"/>
                    <a:pt x="613" y="83"/>
                  </a:cubicBezTo>
                  <a:cubicBezTo>
                    <a:pt x="613" y="40"/>
                    <a:pt x="613" y="40"/>
                    <a:pt x="613" y="40"/>
                  </a:cubicBezTo>
                  <a:cubicBezTo>
                    <a:pt x="613" y="18"/>
                    <a:pt x="595" y="0"/>
                    <a:pt x="572" y="0"/>
                  </a:cubicBezTo>
                  <a:cubicBezTo>
                    <a:pt x="41" y="0"/>
                    <a:pt x="41" y="0"/>
                    <a:pt x="41" y="0"/>
                  </a:cubicBezTo>
                  <a:cubicBezTo>
                    <a:pt x="18" y="0"/>
                    <a:pt x="0" y="18"/>
                    <a:pt x="0" y="40"/>
                  </a:cubicBezTo>
                  <a:cubicBezTo>
                    <a:pt x="0" y="83"/>
                    <a:pt x="0" y="83"/>
                    <a:pt x="0" y="83"/>
                  </a:cubicBezTo>
                  <a:lnTo>
                    <a:pt x="78" y="181"/>
                  </a:lnTo>
                  <a:close/>
                </a:path>
              </a:pathLst>
            </a:custGeom>
            <a:solidFill>
              <a:schemeClr val="accent1"/>
            </a:solidFill>
            <a:ln>
              <a:noFill/>
            </a:ln>
          </p:spPr>
          <p:txBody>
            <a:bodyPr lIns="37143" tIns="18571" rIns="37143" bIns="18571"/>
            <a:lstStyle/>
            <a:p>
              <a:pPr>
                <a:defRPr/>
              </a:pPr>
              <a:endParaRPr lang="ru-RU" sz="812"/>
            </a:p>
          </p:txBody>
        </p:sp>
        <p:sp>
          <p:nvSpPr>
            <p:cNvPr id="97" name="Freeform 67">
              <a:extLst>
                <a:ext uri="{FF2B5EF4-FFF2-40B4-BE49-F238E27FC236}">
                  <a16:creationId xmlns:a16="http://schemas.microsoft.com/office/drawing/2014/main" id="{81F582FF-BD38-90E3-7D50-BC987811DE64}"/>
                </a:ext>
              </a:extLst>
            </p:cNvPr>
            <p:cNvSpPr>
              <a:spLocks/>
            </p:cNvSpPr>
            <p:nvPr/>
          </p:nvSpPr>
          <p:spPr bwMode="auto">
            <a:xfrm>
              <a:off x="10372748" y="4050482"/>
              <a:ext cx="3868359" cy="1359713"/>
            </a:xfrm>
            <a:custGeom>
              <a:avLst/>
              <a:gdLst>
                <a:gd name="T0" fmla="*/ 267 w 281"/>
                <a:gd name="T1" fmla="*/ 68 h 99"/>
                <a:gd name="T2" fmla="*/ 267 w 281"/>
                <a:gd name="T3" fmla="*/ 61 h 99"/>
                <a:gd name="T4" fmla="*/ 206 w 281"/>
                <a:gd name="T5" fmla="*/ 0 h 99"/>
                <a:gd name="T6" fmla="*/ 75 w 281"/>
                <a:gd name="T7" fmla="*/ 0 h 99"/>
                <a:gd name="T8" fmla="*/ 14 w 281"/>
                <a:gd name="T9" fmla="*/ 61 h 99"/>
                <a:gd name="T10" fmla="*/ 14 w 281"/>
                <a:gd name="T11" fmla="*/ 68 h 99"/>
                <a:gd name="T12" fmla="*/ 0 w 281"/>
                <a:gd name="T13" fmla="*/ 83 h 99"/>
                <a:gd name="T14" fmla="*/ 0 w 281"/>
                <a:gd name="T15" fmla="*/ 83 h 99"/>
                <a:gd name="T16" fmla="*/ 0 w 281"/>
                <a:gd name="T17" fmla="*/ 99 h 99"/>
                <a:gd name="T18" fmla="*/ 14 w 281"/>
                <a:gd name="T19" fmla="*/ 99 h 99"/>
                <a:gd name="T20" fmla="*/ 41 w 281"/>
                <a:gd name="T21" fmla="*/ 99 h 99"/>
                <a:gd name="T22" fmla="*/ 55 w 281"/>
                <a:gd name="T23" fmla="*/ 99 h 99"/>
                <a:gd name="T24" fmla="*/ 55 w 281"/>
                <a:gd name="T25" fmla="*/ 83 h 99"/>
                <a:gd name="T26" fmla="*/ 55 w 281"/>
                <a:gd name="T27" fmla="*/ 83 h 99"/>
                <a:gd name="T28" fmla="*/ 41 w 281"/>
                <a:gd name="T29" fmla="*/ 68 h 99"/>
                <a:gd name="T30" fmla="*/ 41 w 281"/>
                <a:gd name="T31" fmla="*/ 61 h 99"/>
                <a:gd name="T32" fmla="*/ 75 w 281"/>
                <a:gd name="T33" fmla="*/ 27 h 99"/>
                <a:gd name="T34" fmla="*/ 206 w 281"/>
                <a:gd name="T35" fmla="*/ 27 h 99"/>
                <a:gd name="T36" fmla="*/ 240 w 281"/>
                <a:gd name="T37" fmla="*/ 61 h 99"/>
                <a:gd name="T38" fmla="*/ 240 w 281"/>
                <a:gd name="T39" fmla="*/ 68 h 99"/>
                <a:gd name="T40" fmla="*/ 226 w 281"/>
                <a:gd name="T41" fmla="*/ 83 h 99"/>
                <a:gd name="T42" fmla="*/ 226 w 281"/>
                <a:gd name="T43" fmla="*/ 83 h 99"/>
                <a:gd name="T44" fmla="*/ 226 w 281"/>
                <a:gd name="T45" fmla="*/ 99 h 99"/>
                <a:gd name="T46" fmla="*/ 240 w 281"/>
                <a:gd name="T47" fmla="*/ 99 h 99"/>
                <a:gd name="T48" fmla="*/ 267 w 281"/>
                <a:gd name="T49" fmla="*/ 99 h 99"/>
                <a:gd name="T50" fmla="*/ 281 w 281"/>
                <a:gd name="T51" fmla="*/ 99 h 99"/>
                <a:gd name="T52" fmla="*/ 281 w 281"/>
                <a:gd name="T53" fmla="*/ 83 h 99"/>
                <a:gd name="T54" fmla="*/ 281 w 281"/>
                <a:gd name="T55" fmla="*/ 83 h 99"/>
                <a:gd name="T56" fmla="*/ 267 w 281"/>
                <a:gd name="T57"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1" h="99">
                  <a:moveTo>
                    <a:pt x="267" y="68"/>
                  </a:moveTo>
                  <a:cubicBezTo>
                    <a:pt x="267" y="61"/>
                    <a:pt x="267" y="61"/>
                    <a:pt x="267" y="61"/>
                  </a:cubicBezTo>
                  <a:cubicBezTo>
                    <a:pt x="267" y="28"/>
                    <a:pt x="239" y="0"/>
                    <a:pt x="206" y="0"/>
                  </a:cubicBezTo>
                  <a:cubicBezTo>
                    <a:pt x="75" y="0"/>
                    <a:pt x="75" y="0"/>
                    <a:pt x="75" y="0"/>
                  </a:cubicBezTo>
                  <a:cubicBezTo>
                    <a:pt x="41" y="0"/>
                    <a:pt x="14" y="28"/>
                    <a:pt x="14" y="61"/>
                  </a:cubicBezTo>
                  <a:cubicBezTo>
                    <a:pt x="14" y="68"/>
                    <a:pt x="14" y="68"/>
                    <a:pt x="14" y="68"/>
                  </a:cubicBezTo>
                  <a:cubicBezTo>
                    <a:pt x="14" y="76"/>
                    <a:pt x="8" y="83"/>
                    <a:pt x="0" y="83"/>
                  </a:cubicBezTo>
                  <a:cubicBezTo>
                    <a:pt x="0" y="83"/>
                    <a:pt x="0" y="83"/>
                    <a:pt x="0" y="83"/>
                  </a:cubicBezTo>
                  <a:cubicBezTo>
                    <a:pt x="0" y="99"/>
                    <a:pt x="0" y="99"/>
                    <a:pt x="0" y="99"/>
                  </a:cubicBezTo>
                  <a:cubicBezTo>
                    <a:pt x="14" y="99"/>
                    <a:pt x="14" y="99"/>
                    <a:pt x="14" y="99"/>
                  </a:cubicBezTo>
                  <a:cubicBezTo>
                    <a:pt x="41" y="99"/>
                    <a:pt x="41" y="99"/>
                    <a:pt x="41" y="99"/>
                  </a:cubicBezTo>
                  <a:cubicBezTo>
                    <a:pt x="55" y="99"/>
                    <a:pt x="55" y="99"/>
                    <a:pt x="55" y="99"/>
                  </a:cubicBezTo>
                  <a:cubicBezTo>
                    <a:pt x="55" y="83"/>
                    <a:pt x="55" y="83"/>
                    <a:pt x="55" y="83"/>
                  </a:cubicBezTo>
                  <a:cubicBezTo>
                    <a:pt x="55" y="83"/>
                    <a:pt x="55" y="83"/>
                    <a:pt x="55" y="83"/>
                  </a:cubicBezTo>
                  <a:cubicBezTo>
                    <a:pt x="47" y="83"/>
                    <a:pt x="41" y="76"/>
                    <a:pt x="41" y="68"/>
                  </a:cubicBezTo>
                  <a:cubicBezTo>
                    <a:pt x="41" y="61"/>
                    <a:pt x="41" y="61"/>
                    <a:pt x="41" y="61"/>
                  </a:cubicBezTo>
                  <a:cubicBezTo>
                    <a:pt x="41" y="42"/>
                    <a:pt x="56" y="27"/>
                    <a:pt x="75" y="27"/>
                  </a:cubicBezTo>
                  <a:cubicBezTo>
                    <a:pt x="206" y="27"/>
                    <a:pt x="206" y="27"/>
                    <a:pt x="206" y="27"/>
                  </a:cubicBezTo>
                  <a:cubicBezTo>
                    <a:pt x="225" y="27"/>
                    <a:pt x="240" y="42"/>
                    <a:pt x="240" y="61"/>
                  </a:cubicBezTo>
                  <a:cubicBezTo>
                    <a:pt x="240" y="68"/>
                    <a:pt x="240" y="68"/>
                    <a:pt x="240" y="68"/>
                  </a:cubicBezTo>
                  <a:cubicBezTo>
                    <a:pt x="240" y="76"/>
                    <a:pt x="234" y="83"/>
                    <a:pt x="226" y="83"/>
                  </a:cubicBezTo>
                  <a:cubicBezTo>
                    <a:pt x="226" y="83"/>
                    <a:pt x="226" y="83"/>
                    <a:pt x="226" y="83"/>
                  </a:cubicBezTo>
                  <a:cubicBezTo>
                    <a:pt x="226" y="99"/>
                    <a:pt x="226" y="99"/>
                    <a:pt x="226" y="99"/>
                  </a:cubicBezTo>
                  <a:cubicBezTo>
                    <a:pt x="240" y="99"/>
                    <a:pt x="240" y="99"/>
                    <a:pt x="240" y="99"/>
                  </a:cubicBezTo>
                  <a:cubicBezTo>
                    <a:pt x="267" y="99"/>
                    <a:pt x="267" y="99"/>
                    <a:pt x="267" y="99"/>
                  </a:cubicBezTo>
                  <a:cubicBezTo>
                    <a:pt x="281" y="99"/>
                    <a:pt x="281" y="99"/>
                    <a:pt x="281" y="99"/>
                  </a:cubicBezTo>
                  <a:cubicBezTo>
                    <a:pt x="281" y="83"/>
                    <a:pt x="281" y="83"/>
                    <a:pt x="281" y="83"/>
                  </a:cubicBezTo>
                  <a:cubicBezTo>
                    <a:pt x="281" y="83"/>
                    <a:pt x="281" y="83"/>
                    <a:pt x="281" y="83"/>
                  </a:cubicBezTo>
                  <a:cubicBezTo>
                    <a:pt x="273" y="83"/>
                    <a:pt x="267" y="76"/>
                    <a:pt x="267" y="68"/>
                  </a:cubicBezTo>
                  <a:close/>
                </a:path>
              </a:pathLst>
            </a:custGeom>
            <a:solidFill>
              <a:schemeClr val="tx2">
                <a:lumMod val="60000"/>
                <a:lumOff val="40000"/>
              </a:schemeClr>
            </a:solidFill>
            <a:ln>
              <a:noFill/>
            </a:ln>
          </p:spPr>
          <p:txBody>
            <a:bodyPr lIns="37143" tIns="18571" rIns="37143" bIns="18571"/>
            <a:lstStyle/>
            <a:p>
              <a:pPr>
                <a:defRPr/>
              </a:pPr>
              <a:endParaRPr lang="ru-RU" sz="812"/>
            </a:p>
          </p:txBody>
        </p:sp>
        <p:sp>
          <p:nvSpPr>
            <p:cNvPr id="160779" name="Текст 4">
              <a:extLst>
                <a:ext uri="{FF2B5EF4-FFF2-40B4-BE49-F238E27FC236}">
                  <a16:creationId xmlns:a16="http://schemas.microsoft.com/office/drawing/2014/main" id="{2AA5ED97-8B6F-EAB4-3F3E-765E07114C7D}"/>
                </a:ext>
              </a:extLst>
            </p:cNvPr>
            <p:cNvSpPr txBox="1">
              <a:spLocks/>
            </p:cNvSpPr>
            <p:nvPr/>
          </p:nvSpPr>
          <p:spPr bwMode="auto">
            <a:xfrm>
              <a:off x="9384169" y="6426073"/>
              <a:ext cx="5841612" cy="107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eaLnBrk="1" hangingPunct="1">
                <a:spcBef>
                  <a:spcPct val="0"/>
                </a:spcBef>
                <a:buClrTx/>
                <a:buSzTx/>
                <a:buFont typeface="Arial" panose="020B0604020202020204" pitchFamily="34" charset="0"/>
                <a:buNone/>
              </a:pPr>
              <a:r>
                <a:rPr lang="en-US" altLang="en-US" sz="2000">
                  <a:solidFill>
                    <a:schemeClr val="bg1"/>
                  </a:solidFill>
                  <a:latin typeface="Roboto Medium" panose="02000000000000000000" pitchFamily="2" charset="0"/>
                  <a:ea typeface="Roboto Medium" panose="02000000000000000000" pitchFamily="2" charset="0"/>
                  <a:cs typeface="Roboto Light" panose="020F0302020204030204" pitchFamily="34" charset="0"/>
                </a:rPr>
                <a:t>DD Ascertainable</a:t>
              </a:r>
              <a:endParaRPr lang="en-US" altLang="en-US" sz="2000">
                <a:solidFill>
                  <a:schemeClr val="bg1"/>
                </a:solidFill>
                <a:latin typeface="Roboto Light" panose="020F0302020204030204" pitchFamily="34" charset="0"/>
                <a:ea typeface="Roboto Medium" panose="02000000000000000000" pitchFamily="2" charset="0"/>
                <a:cs typeface="Roboto Light" panose="020F0302020204030204" pitchFamily="34" charset="0"/>
              </a:endParaRPr>
            </a:p>
          </p:txBody>
        </p:sp>
        <p:sp>
          <p:nvSpPr>
            <p:cNvPr id="101" name="Полилиния 100">
              <a:extLst>
                <a:ext uri="{FF2B5EF4-FFF2-40B4-BE49-F238E27FC236}">
                  <a16:creationId xmlns:a16="http://schemas.microsoft.com/office/drawing/2014/main" id="{38E086E1-0D9D-F05C-E103-8F0B768D8B3E}"/>
                </a:ext>
              </a:extLst>
            </p:cNvPr>
            <p:cNvSpPr/>
            <p:nvPr/>
          </p:nvSpPr>
          <p:spPr>
            <a:xfrm>
              <a:off x="7657083" y="5418634"/>
              <a:ext cx="5616624" cy="3597925"/>
            </a:xfrm>
            <a:custGeom>
              <a:avLst/>
              <a:gdLst>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861754 w 8424936"/>
                <a:gd name="connsiteY4" fmla="*/ 576064 h 5396888"/>
                <a:gd name="connsiteX5" fmla="*/ 504056 w 8424936"/>
                <a:gd name="connsiteY5" fmla="*/ 933762 h 5396888"/>
                <a:gd name="connsiteX6" fmla="*/ 504056 w 8424936"/>
                <a:gd name="connsiteY6" fmla="*/ 5396888 h 5396888"/>
                <a:gd name="connsiteX7" fmla="*/ 431866 w 8424936"/>
                <a:gd name="connsiteY7" fmla="*/ 5389612 h 5396888"/>
                <a:gd name="connsiteX8" fmla="*/ 0 w 8424936"/>
                <a:gd name="connsiteY8" fmla="*/ 4859730 h 5396888"/>
                <a:gd name="connsiteX9" fmla="*/ 0 w 8424936"/>
                <a:gd name="connsiteY9" fmla="*/ 540870 h 5396888"/>
                <a:gd name="connsiteX10" fmla="*/ 540870 w 8424936"/>
                <a:gd name="connsiteY10"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861754 w 8424936"/>
                <a:gd name="connsiteY4" fmla="*/ 576064 h 5396888"/>
                <a:gd name="connsiteX5" fmla="*/ 4063685 w 8424936"/>
                <a:gd name="connsiteY5" fmla="*/ 3089134 h 5396888"/>
                <a:gd name="connsiteX6" fmla="*/ 504056 w 8424936"/>
                <a:gd name="connsiteY6" fmla="*/ 5396888 h 5396888"/>
                <a:gd name="connsiteX7" fmla="*/ 431866 w 8424936"/>
                <a:gd name="connsiteY7" fmla="*/ 5389612 h 5396888"/>
                <a:gd name="connsiteX8" fmla="*/ 0 w 8424936"/>
                <a:gd name="connsiteY8" fmla="*/ 4859730 h 5396888"/>
                <a:gd name="connsiteX9" fmla="*/ 0 w 8424936"/>
                <a:gd name="connsiteY9" fmla="*/ 540870 h 5396888"/>
                <a:gd name="connsiteX10" fmla="*/ 540870 w 8424936"/>
                <a:gd name="connsiteY10"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5597040 w 8424936"/>
                <a:gd name="connsiteY4" fmla="*/ 2339550 h 5396888"/>
                <a:gd name="connsiteX5" fmla="*/ 4063685 w 8424936"/>
                <a:gd name="connsiteY5" fmla="*/ 3089134 h 5396888"/>
                <a:gd name="connsiteX6" fmla="*/ 504056 w 8424936"/>
                <a:gd name="connsiteY6" fmla="*/ 5396888 h 5396888"/>
                <a:gd name="connsiteX7" fmla="*/ 431866 w 8424936"/>
                <a:gd name="connsiteY7" fmla="*/ 5389612 h 5396888"/>
                <a:gd name="connsiteX8" fmla="*/ 0 w 8424936"/>
                <a:gd name="connsiteY8" fmla="*/ 4859730 h 5396888"/>
                <a:gd name="connsiteX9" fmla="*/ 0 w 8424936"/>
                <a:gd name="connsiteY9" fmla="*/ 540870 h 5396888"/>
                <a:gd name="connsiteX10" fmla="*/ 540870 w 8424936"/>
                <a:gd name="connsiteY10"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4063685 w 8424936"/>
                <a:gd name="connsiteY4" fmla="*/ 3089134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104257 w 8424936"/>
                <a:gd name="connsiteY4" fmla="*/ 1358306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104257 w 8424936"/>
                <a:gd name="connsiteY4" fmla="*/ 1358306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34886 w 8424936"/>
                <a:gd name="connsiteY4" fmla="*/ 11950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202229 w 8424936"/>
                <a:gd name="connsiteY4" fmla="*/ 1423620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1836469 w 8424936"/>
                <a:gd name="connsiteY4" fmla="*/ 122998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1836469 w 8424936"/>
                <a:gd name="connsiteY4" fmla="*/ 122998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6726521 w 8424936"/>
                <a:gd name="connsiteY4" fmla="*/ 431111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386973 w 8424936"/>
                <a:gd name="connsiteY4" fmla="*/ 222389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386973 w 8424936"/>
                <a:gd name="connsiteY4" fmla="*/ 222389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386973 w 8424936"/>
                <a:gd name="connsiteY4" fmla="*/ 222389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969530 w 8424936"/>
                <a:gd name="connsiteY4" fmla="*/ 248231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2969530 w 8424936"/>
                <a:gd name="connsiteY4" fmla="*/ 2482313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 name="connsiteX0" fmla="*/ 540870 w 8424936"/>
                <a:gd name="connsiteY0" fmla="*/ 0 h 5396888"/>
                <a:gd name="connsiteX1" fmla="*/ 7884066 w 8424936"/>
                <a:gd name="connsiteY1" fmla="*/ 0 h 5396888"/>
                <a:gd name="connsiteX2" fmla="*/ 8424936 w 8424936"/>
                <a:gd name="connsiteY2" fmla="*/ 540870 h 5396888"/>
                <a:gd name="connsiteX3" fmla="*/ 8424936 w 8424936"/>
                <a:gd name="connsiteY3" fmla="*/ 576064 h 5396888"/>
                <a:gd name="connsiteX4" fmla="*/ 3108678 w 8424936"/>
                <a:gd name="connsiteY4" fmla="*/ 2005235 h 5396888"/>
                <a:gd name="connsiteX5" fmla="*/ 504056 w 8424936"/>
                <a:gd name="connsiteY5" fmla="*/ 5396888 h 5396888"/>
                <a:gd name="connsiteX6" fmla="*/ 431866 w 8424936"/>
                <a:gd name="connsiteY6" fmla="*/ 5389612 h 5396888"/>
                <a:gd name="connsiteX7" fmla="*/ 0 w 8424936"/>
                <a:gd name="connsiteY7" fmla="*/ 4859730 h 5396888"/>
                <a:gd name="connsiteX8" fmla="*/ 0 w 8424936"/>
                <a:gd name="connsiteY8" fmla="*/ 540870 h 5396888"/>
                <a:gd name="connsiteX9" fmla="*/ 540870 w 8424936"/>
                <a:gd name="connsiteY9" fmla="*/ 0 h 539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36" h="5396888">
                  <a:moveTo>
                    <a:pt x="540870" y="0"/>
                  </a:moveTo>
                  <a:lnTo>
                    <a:pt x="7884066" y="0"/>
                  </a:lnTo>
                  <a:cubicBezTo>
                    <a:pt x="8182780" y="0"/>
                    <a:pt x="8424936" y="242156"/>
                    <a:pt x="8424936" y="540870"/>
                  </a:cubicBezTo>
                  <a:lnTo>
                    <a:pt x="8424936" y="576064"/>
                  </a:lnTo>
                  <a:cubicBezTo>
                    <a:pt x="7371490" y="712303"/>
                    <a:pt x="5485831" y="393653"/>
                    <a:pt x="3108678" y="2005235"/>
                  </a:cubicBezTo>
                  <a:cubicBezTo>
                    <a:pt x="731525" y="3616817"/>
                    <a:pt x="782788" y="4725004"/>
                    <a:pt x="504056" y="5396888"/>
                  </a:cubicBezTo>
                  <a:lnTo>
                    <a:pt x="431866" y="5389612"/>
                  </a:lnTo>
                  <a:cubicBezTo>
                    <a:pt x="185401" y="5339178"/>
                    <a:pt x="0" y="5121104"/>
                    <a:pt x="0" y="4859730"/>
                  </a:cubicBezTo>
                  <a:lnTo>
                    <a:pt x="0" y="540870"/>
                  </a:lnTo>
                  <a:cubicBezTo>
                    <a:pt x="0" y="242156"/>
                    <a:pt x="242156" y="0"/>
                    <a:pt x="540870" y="0"/>
                  </a:cubicBezTo>
                  <a:close/>
                </a:path>
              </a:pathLst>
            </a:custGeom>
            <a:gradFill>
              <a:gsLst>
                <a:gs pos="24000">
                  <a:schemeClr val="bg1">
                    <a:alpha val="0"/>
                  </a:schemeClr>
                </a:gs>
                <a:gs pos="99000">
                  <a:schemeClr val="bg1">
                    <a:alpha val="6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275">
                <a:solidFill>
                  <a:schemeClr val="bg1"/>
                </a:solidFill>
              </a:endParaRPr>
            </a:p>
          </p:txBody>
        </p:sp>
      </p:grpSp>
      <p:sp>
        <p:nvSpPr>
          <p:cNvPr id="21" name="Текст 2">
            <a:extLst>
              <a:ext uri="{FF2B5EF4-FFF2-40B4-BE49-F238E27FC236}">
                <a16:creationId xmlns:a16="http://schemas.microsoft.com/office/drawing/2014/main" id="{FE2EEEA7-D6B7-36A7-09EC-A2767B82F50B}"/>
              </a:ext>
            </a:extLst>
          </p:cNvPr>
          <p:cNvSpPr>
            <a:spLocks noGrp="1"/>
          </p:cNvSpPr>
          <p:nvPr>
            <p:ph type="body" sz="quarter" idx="21"/>
          </p:nvPr>
        </p:nvSpPr>
        <p:spPr>
          <a:xfrm>
            <a:off x="258763" y="2352675"/>
            <a:ext cx="2849562" cy="2830513"/>
          </a:xfrm>
        </p:spPr>
        <p:txBody>
          <a:bodyPr>
            <a:noAutofit/>
          </a:bodyPr>
          <a:lstStyle/>
          <a:p>
            <a:pPr marL="0" indent="0" algn="just" defTabSz="1981353">
              <a:lnSpc>
                <a:spcPct val="100000"/>
              </a:lnSpc>
              <a:spcBef>
                <a:spcPct val="20000"/>
              </a:spcBef>
              <a:buFont typeface="Wingdings" pitchFamily="2" charset="2"/>
              <a:buNone/>
              <a:defRPr/>
            </a:pPr>
            <a:r>
              <a:rPr lang="en-IN" sz="2000">
                <a:solidFill>
                  <a:schemeClr val="accent4"/>
                </a:solidFill>
                <a:latin typeface="Tahoma" panose="020B0604030504040204" pitchFamily="34" charset="0"/>
                <a:ea typeface="Tahoma" panose="020B0604030504040204" pitchFamily="34" charset="0"/>
                <a:cs typeface="Tahoma" panose="020B0604030504040204" pitchFamily="34" charset="0"/>
              </a:rPr>
              <a:t>Due date of payment is ascertainable from the contract, the invoice shall be issued on or before the due date of payment.</a:t>
            </a:r>
            <a:endParaRPr sz="20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Текст 2">
            <a:extLst>
              <a:ext uri="{FF2B5EF4-FFF2-40B4-BE49-F238E27FC236}">
                <a16:creationId xmlns:a16="http://schemas.microsoft.com/office/drawing/2014/main" id="{C7A15F03-7220-F89D-6ED1-5635FD044F06}"/>
              </a:ext>
            </a:extLst>
          </p:cNvPr>
          <p:cNvSpPr txBox="1">
            <a:spLocks/>
          </p:cNvSpPr>
          <p:nvPr/>
        </p:nvSpPr>
        <p:spPr>
          <a:xfrm>
            <a:off x="6837363" y="2352675"/>
            <a:ext cx="2916237" cy="2749550"/>
          </a:xfrm>
          <a:prstGeom prst="rect">
            <a:avLst/>
          </a:prstGeom>
        </p:spPr>
        <p:txBody>
          <a:bodyPr lIns="74294" tIns="37147" rIns="74294" bIns="37147"/>
          <a:lstStyle>
            <a:lvl1pPr marL="228600" indent="-228600" algn="ctr"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1981353">
              <a:lnSpc>
                <a:spcPct val="100000"/>
              </a:lnSpc>
              <a:spcBef>
                <a:spcPct val="20000"/>
              </a:spcBef>
              <a:buFont typeface="Wingdings" panose="05000000000000000000" pitchFamily="2" charset="2"/>
              <a:buNone/>
              <a:defRPr/>
            </a:pPr>
            <a:r>
              <a:rPr lang="en-GB" sz="2000">
                <a:solidFill>
                  <a:schemeClr val="accent4"/>
                </a:solidFill>
                <a:latin typeface="Tahoma" panose="020B0604030504040204" pitchFamily="34" charset="0"/>
                <a:ea typeface="Tahoma" panose="020B0604030504040204" pitchFamily="34" charset="0"/>
                <a:cs typeface="Tahoma" panose="020B0604030504040204" pitchFamily="34" charset="0"/>
              </a:rPr>
              <a:t>Due date of payment is not ascertainable from the contract, the invoice shall be issued before or at the time when the supplier of service receives the payment</a:t>
            </a:r>
            <a:endParaRPr lang="en-GB" sz="20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0774" name="Заголовок 1">
            <a:extLst>
              <a:ext uri="{FF2B5EF4-FFF2-40B4-BE49-F238E27FC236}">
                <a16:creationId xmlns:a16="http://schemas.microsoft.com/office/drawing/2014/main" id="{D00176B3-504A-B797-4139-A701601431C1}"/>
              </a:ext>
            </a:extLst>
          </p:cNvPr>
          <p:cNvSpPr txBox="1">
            <a:spLocks/>
          </p:cNvSpPr>
          <p:nvPr/>
        </p:nvSpPr>
        <p:spPr bwMode="auto">
          <a:xfrm>
            <a:off x="304800" y="1447800"/>
            <a:ext cx="2819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89013">
              <a:spcBef>
                <a:spcPct val="20000"/>
              </a:spcBef>
              <a:buClr>
                <a:schemeClr val="accent1"/>
              </a:buClr>
              <a:buSzPct val="80000"/>
              <a:buFont typeface="Wingdings" pitchFamily="2" charset="2"/>
              <a:buChar char="n"/>
              <a:tabLst>
                <a:tab pos="1477963" algn="l"/>
              </a:tabLst>
              <a:defRPr sz="3200">
                <a:solidFill>
                  <a:schemeClr val="tx1"/>
                </a:solidFill>
                <a:latin typeface="Palatino Linotype" panose="02040502050505030304" pitchFamily="18" charset="0"/>
              </a:defRPr>
            </a:lvl1pPr>
            <a:lvl2pPr marL="742950" indent="-285750" defTabSz="989013">
              <a:spcBef>
                <a:spcPct val="20000"/>
              </a:spcBef>
              <a:buChar char="–"/>
              <a:tabLst>
                <a:tab pos="1477963" algn="l"/>
              </a:tabLst>
              <a:defRPr sz="2800">
                <a:solidFill>
                  <a:schemeClr val="tx1"/>
                </a:solidFill>
                <a:latin typeface="Palatino Linotype" panose="02040502050505030304" pitchFamily="18" charset="0"/>
              </a:defRPr>
            </a:lvl2pPr>
            <a:lvl3pPr marL="1143000" indent="-228600" defTabSz="989013">
              <a:spcBef>
                <a:spcPct val="20000"/>
              </a:spcBef>
              <a:buChar char="•"/>
              <a:tabLst>
                <a:tab pos="1477963" algn="l"/>
              </a:tabLst>
              <a:defRPr sz="2400">
                <a:solidFill>
                  <a:schemeClr val="tx1"/>
                </a:solidFill>
                <a:latin typeface="Palatino Linotype" panose="02040502050505030304" pitchFamily="18" charset="0"/>
              </a:defRPr>
            </a:lvl3pPr>
            <a:lvl4pPr marL="1600200" indent="-228600" defTabSz="989013">
              <a:spcBef>
                <a:spcPct val="20000"/>
              </a:spcBef>
              <a:buChar char="–"/>
              <a:tabLst>
                <a:tab pos="1477963" algn="l"/>
              </a:tabLst>
              <a:defRPr sz="2000">
                <a:solidFill>
                  <a:schemeClr val="tx1"/>
                </a:solidFill>
                <a:latin typeface="Palatino Linotype" panose="02040502050505030304" pitchFamily="18" charset="0"/>
              </a:defRPr>
            </a:lvl4pPr>
            <a:lvl5pPr marL="2057400" indent="-228600" defTabSz="989013">
              <a:spcBef>
                <a:spcPct val="20000"/>
              </a:spcBef>
              <a:buChar char="»"/>
              <a:tabLst>
                <a:tab pos="1477963" algn="l"/>
              </a:tabLst>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9pPr>
          </a:lstStyle>
          <a:p>
            <a:pPr algn="ctr" eaLnBrk="1" hangingPunct="1">
              <a:spcBef>
                <a:spcPct val="0"/>
              </a:spcBef>
              <a:buClrTx/>
              <a:buSzTx/>
              <a:buFontTx/>
              <a:buNone/>
            </a:pPr>
            <a:r>
              <a:rPr lang="en-GB" altLang="en-US" sz="2400">
                <a:solidFill>
                  <a:schemeClr val="tx2"/>
                </a:solidFill>
                <a:latin typeface="Tahoma" panose="020B0604030504040204" pitchFamily="34" charset="0"/>
                <a:cs typeface="Tahoma" panose="020B0604030504040204" pitchFamily="34" charset="0"/>
              </a:rPr>
              <a:t>DD Ascertainable from Contract </a:t>
            </a:r>
          </a:p>
        </p:txBody>
      </p:sp>
      <p:sp>
        <p:nvSpPr>
          <p:cNvPr id="160775" name="Заголовок 1">
            <a:extLst>
              <a:ext uri="{FF2B5EF4-FFF2-40B4-BE49-F238E27FC236}">
                <a16:creationId xmlns:a16="http://schemas.microsoft.com/office/drawing/2014/main" id="{D54D60FF-2478-724E-E422-04F03DDDA6FF}"/>
              </a:ext>
            </a:extLst>
          </p:cNvPr>
          <p:cNvSpPr txBox="1">
            <a:spLocks/>
          </p:cNvSpPr>
          <p:nvPr/>
        </p:nvSpPr>
        <p:spPr bwMode="auto">
          <a:xfrm>
            <a:off x="6705600" y="1447800"/>
            <a:ext cx="2819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89013">
              <a:spcBef>
                <a:spcPct val="20000"/>
              </a:spcBef>
              <a:buClr>
                <a:schemeClr val="accent1"/>
              </a:buClr>
              <a:buSzPct val="80000"/>
              <a:buFont typeface="Wingdings" pitchFamily="2" charset="2"/>
              <a:buChar char="n"/>
              <a:tabLst>
                <a:tab pos="1477963" algn="l"/>
              </a:tabLst>
              <a:defRPr sz="3200">
                <a:solidFill>
                  <a:schemeClr val="tx1"/>
                </a:solidFill>
                <a:latin typeface="Palatino Linotype" panose="02040502050505030304" pitchFamily="18" charset="0"/>
              </a:defRPr>
            </a:lvl1pPr>
            <a:lvl2pPr marL="742950" indent="-285750" defTabSz="989013">
              <a:spcBef>
                <a:spcPct val="20000"/>
              </a:spcBef>
              <a:buChar char="–"/>
              <a:tabLst>
                <a:tab pos="1477963" algn="l"/>
              </a:tabLst>
              <a:defRPr sz="2800">
                <a:solidFill>
                  <a:schemeClr val="tx1"/>
                </a:solidFill>
                <a:latin typeface="Palatino Linotype" panose="02040502050505030304" pitchFamily="18" charset="0"/>
              </a:defRPr>
            </a:lvl2pPr>
            <a:lvl3pPr marL="1143000" indent="-228600" defTabSz="989013">
              <a:spcBef>
                <a:spcPct val="20000"/>
              </a:spcBef>
              <a:buChar char="•"/>
              <a:tabLst>
                <a:tab pos="1477963" algn="l"/>
              </a:tabLst>
              <a:defRPr sz="2400">
                <a:solidFill>
                  <a:schemeClr val="tx1"/>
                </a:solidFill>
                <a:latin typeface="Palatino Linotype" panose="02040502050505030304" pitchFamily="18" charset="0"/>
              </a:defRPr>
            </a:lvl3pPr>
            <a:lvl4pPr marL="1600200" indent="-228600" defTabSz="989013">
              <a:spcBef>
                <a:spcPct val="20000"/>
              </a:spcBef>
              <a:buChar char="–"/>
              <a:tabLst>
                <a:tab pos="1477963" algn="l"/>
              </a:tabLst>
              <a:defRPr sz="2000">
                <a:solidFill>
                  <a:schemeClr val="tx1"/>
                </a:solidFill>
                <a:latin typeface="Palatino Linotype" panose="02040502050505030304" pitchFamily="18" charset="0"/>
              </a:defRPr>
            </a:lvl4pPr>
            <a:lvl5pPr marL="2057400" indent="-228600" defTabSz="989013">
              <a:spcBef>
                <a:spcPct val="20000"/>
              </a:spcBef>
              <a:buChar char="»"/>
              <a:tabLst>
                <a:tab pos="1477963" algn="l"/>
              </a:tabLst>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tabLst>
                <a:tab pos="1477963" algn="l"/>
              </a:tabLst>
              <a:defRPr sz="2000">
                <a:solidFill>
                  <a:schemeClr val="tx1"/>
                </a:solidFill>
                <a:latin typeface="Palatino Linotype" panose="02040502050505030304" pitchFamily="18" charset="0"/>
              </a:defRPr>
            </a:lvl9pPr>
          </a:lstStyle>
          <a:p>
            <a:pPr algn="ctr" eaLnBrk="1" hangingPunct="1">
              <a:spcBef>
                <a:spcPct val="0"/>
              </a:spcBef>
              <a:buClrTx/>
              <a:buSzTx/>
              <a:buFontTx/>
              <a:buNone/>
            </a:pPr>
            <a:r>
              <a:rPr lang="en-GB" altLang="en-US" sz="2400">
                <a:solidFill>
                  <a:schemeClr val="tx2"/>
                </a:solidFill>
                <a:latin typeface="Tahoma" panose="020B0604030504040204" pitchFamily="34" charset="0"/>
                <a:cs typeface="Tahoma" panose="020B0604030504040204" pitchFamily="34" charset="0"/>
              </a:rPr>
              <a:t>DD NOT Ascertainable</a:t>
            </a:r>
          </a:p>
        </p:txBody>
      </p:sp>
      <p:sp>
        <p:nvSpPr>
          <p:cNvPr id="2" name="Текст 2">
            <a:extLst>
              <a:ext uri="{FF2B5EF4-FFF2-40B4-BE49-F238E27FC236}">
                <a16:creationId xmlns:a16="http://schemas.microsoft.com/office/drawing/2014/main" id="{CA2D840C-95A4-6F98-1774-D8FF1FEF4D3C}"/>
              </a:ext>
            </a:extLst>
          </p:cNvPr>
          <p:cNvSpPr txBox="1">
            <a:spLocks/>
          </p:cNvSpPr>
          <p:nvPr/>
        </p:nvSpPr>
        <p:spPr bwMode="auto">
          <a:xfrm>
            <a:off x="411163" y="5243513"/>
            <a:ext cx="9236075" cy="1374775"/>
          </a:xfrm>
          <a:prstGeom prst="rect">
            <a:avLst/>
          </a:prstGeom>
          <a:noFill/>
          <a:ln>
            <a:noFill/>
          </a:ln>
        </p:spPr>
        <p:txBody>
          <a:bodyPr/>
          <a:lstStyle>
            <a:lvl1pPr marL="342900" indent="-342900" algn="ctr" rtl="0" eaLnBrk="0" fontAlgn="base" hangingPunct="0">
              <a:lnSpc>
                <a:spcPct val="120000"/>
              </a:lnSpc>
              <a:spcBef>
                <a:spcPts val="517"/>
              </a:spcBef>
              <a:spcAft>
                <a:spcPct val="0"/>
              </a:spcAft>
              <a:buClr>
                <a:schemeClr val="accent1"/>
              </a:buClr>
              <a:buSzPct val="80000"/>
              <a:buFont typeface="Wingdings" pitchFamily="2" charset="2"/>
              <a:buChar char="n"/>
              <a:defRPr lang="en-US" sz="1137" b="0" i="0" baseline="0" dirty="0">
                <a:solidFill>
                  <a:schemeClr val="tx2"/>
                </a:solidFill>
                <a:latin typeface="Tahoma" charset="0"/>
                <a:ea typeface="Tahoma" charset="0"/>
                <a:cs typeface="Tahoma" charset="0"/>
              </a:defRPr>
            </a:lvl1pPr>
            <a:lvl2pPr marL="742950" indent="-285750" algn="l" rtl="0" eaLnBrk="0" fontAlgn="base" hangingPunct="0">
              <a:spcBef>
                <a:spcPct val="20000"/>
              </a:spcBef>
              <a:spcAft>
                <a:spcPct val="0"/>
              </a:spcAft>
              <a:buChar char="–"/>
              <a:defRPr sz="2800">
                <a:solidFill>
                  <a:schemeClr val="tx1"/>
                </a:solidFill>
                <a:latin typeface="Palatino Linotype" panose="02040502050505030304" pitchFamily="18" charset="0"/>
              </a:defRPr>
            </a:lvl2pPr>
            <a:lvl3pPr marL="1143000" indent="-228600" algn="l" rtl="0" eaLnBrk="0" fontAlgn="base" hangingPunct="0">
              <a:spcBef>
                <a:spcPct val="20000"/>
              </a:spcBef>
              <a:spcAft>
                <a:spcPct val="0"/>
              </a:spcAft>
              <a:buChar char="•"/>
              <a:defRPr sz="2400">
                <a:solidFill>
                  <a:schemeClr val="tx1"/>
                </a:solidFill>
                <a:latin typeface="Palatino Linotype" panose="02040502050505030304" pitchFamily="18" charset="0"/>
              </a:defRPr>
            </a:lvl3pPr>
            <a:lvl4pPr marL="16002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4pPr>
            <a:lvl5pPr marL="2057400" indent="-228600" algn="l" rtl="0" eaLnBrk="0" fontAlgn="base" hangingPunct="0">
              <a:spcBef>
                <a:spcPct val="20000"/>
              </a:spcBef>
              <a:spcAft>
                <a:spcPct val="0"/>
              </a:spcAft>
              <a:buChar char="»"/>
              <a:defRPr sz="2000">
                <a:solidFill>
                  <a:schemeClr val="tx1"/>
                </a:solidFill>
                <a:latin typeface="Palatino Linotype" panose="0204050205050503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defTabSz="1981353">
              <a:lnSpc>
                <a:spcPct val="100000"/>
              </a:lnSpc>
              <a:spcBef>
                <a:spcPct val="20000"/>
              </a:spcBef>
              <a:buFont typeface="Wingdings" pitchFamily="2" charset="2"/>
              <a:buNone/>
              <a:defRPr/>
            </a:pPr>
            <a:r>
              <a:rPr lang="en-IN" sz="1800" i="1" kern="0">
                <a:solidFill>
                  <a:schemeClr val="accent4"/>
                </a:solidFill>
                <a:latin typeface="Tahoma" panose="020B0604030504040204" pitchFamily="34" charset="0"/>
                <a:ea typeface="Tahoma" panose="020B0604030504040204" pitchFamily="34" charset="0"/>
                <a:cs typeface="Tahoma" panose="020B0604030504040204" pitchFamily="34" charset="0"/>
              </a:rPr>
              <a:t>“continuous supply of services” means a supply of services which is provided, or agreed to be provided, </a:t>
            </a:r>
            <a:r>
              <a:rPr lang="en-IN" sz="1800" b="1" i="1" kern="0">
                <a:solidFill>
                  <a:schemeClr val="accent4"/>
                </a:solidFill>
                <a:latin typeface="Tahoma" panose="020B0604030504040204" pitchFamily="34" charset="0"/>
                <a:ea typeface="Tahoma" panose="020B0604030504040204" pitchFamily="34" charset="0"/>
                <a:cs typeface="Tahoma" panose="020B0604030504040204" pitchFamily="34" charset="0"/>
              </a:rPr>
              <a:t>continuously or on recurrent basis, under a contract, for a period exceeding three months with periodic payment obligations </a:t>
            </a:r>
            <a:r>
              <a:rPr lang="en-IN" sz="1800" i="1" kern="0">
                <a:solidFill>
                  <a:schemeClr val="accent4"/>
                </a:solidFill>
                <a:latin typeface="Tahoma" panose="020B0604030504040204" pitchFamily="34" charset="0"/>
                <a:ea typeface="Tahoma" panose="020B0604030504040204" pitchFamily="34" charset="0"/>
                <a:cs typeface="Tahoma" panose="020B0604030504040204" pitchFamily="34" charset="0"/>
              </a:rPr>
              <a:t>and includes supply of such services as the Government may, subject to such conditions, as it may, by notification, specify;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
                            </p:stCondLst>
                            <p:childTnLst>
                              <p:par>
                                <p:cTn id="14" presetID="2" presetClass="entr" presetSubtype="2"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1+#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 calcmode="lin" valueType="num">
                                      <p:cBhvr additive="base">
                                        <p:cTn id="20"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21">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3" grpId="0"/>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Image">
            <a:extLst>
              <a:ext uri="{FF2B5EF4-FFF2-40B4-BE49-F238E27FC236}">
                <a16:creationId xmlns:a16="http://schemas.microsoft.com/office/drawing/2014/main" id="{3E1370E6-D726-18AC-AFF8-3323ADF69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991200"/>
            <a:ext cx="9677400" cy="4714399"/>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1">
            <a:extLst>
              <a:ext uri="{FF2B5EF4-FFF2-40B4-BE49-F238E27FC236}">
                <a16:creationId xmlns:a16="http://schemas.microsoft.com/office/drawing/2014/main" id="{40FB36C5-7B32-BDB7-EE83-4808803B5C86}"/>
              </a:ext>
            </a:extLst>
          </p:cNvPr>
          <p:cNvSpPr>
            <a:spLocks noChangeArrowheads="1"/>
          </p:cNvSpPr>
          <p:nvPr/>
        </p:nvSpPr>
        <p:spPr bwMode="auto">
          <a:xfrm>
            <a:off x="114300" y="152400"/>
            <a:ext cx="9677400" cy="1838801"/>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eaLnBrk="1" hangingPunct="1">
              <a:spcBef>
                <a:spcPct val="0"/>
              </a:spcBef>
              <a:buClrTx/>
              <a:buSzTx/>
              <a:buFontTx/>
              <a:buNone/>
            </a:pPr>
            <a:r>
              <a:rPr lang="en-US" altLang="en-US" sz="3400" dirty="0">
                <a:solidFill>
                  <a:srgbClr val="007399"/>
                </a:solidFill>
              </a:rPr>
              <a:t>Rate of Tax in case of Works Contract, Developer or Promoter of Flat / Apartments &amp; Construction Services???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Заголовок 2">
            <a:extLst>
              <a:ext uri="{FF2B5EF4-FFF2-40B4-BE49-F238E27FC236}">
                <a16:creationId xmlns:a16="http://schemas.microsoft.com/office/drawing/2014/main" id="{A7D179C4-F4D9-C93C-610B-4C7AB2734988}"/>
              </a:ext>
            </a:extLst>
          </p:cNvPr>
          <p:cNvSpPr>
            <a:spLocks noGrp="1" noChangeArrowheads="1"/>
          </p:cNvSpPr>
          <p:nvPr>
            <p:ph type="title"/>
          </p:nvPr>
        </p:nvSpPr>
        <p:spPr>
          <a:xfrm>
            <a:off x="304800" y="457200"/>
            <a:ext cx="9318625" cy="584200"/>
          </a:xfrm>
        </p:spPr>
        <p:txBody>
          <a:bodyPr/>
          <a:lstStyle/>
          <a:p>
            <a:pPr algn="ctr"/>
            <a:r>
              <a:rPr lang="en-US" altLang="en-US" sz="3600"/>
              <a:t>RATE OF TAX IN CASE OF REP &amp; RREP</a:t>
            </a:r>
          </a:p>
        </p:txBody>
      </p:sp>
      <p:grpSp>
        <p:nvGrpSpPr>
          <p:cNvPr id="164866" name="Группа 4">
            <a:extLst>
              <a:ext uri="{FF2B5EF4-FFF2-40B4-BE49-F238E27FC236}">
                <a16:creationId xmlns:a16="http://schemas.microsoft.com/office/drawing/2014/main" id="{1333474D-C30C-E5C2-D8F1-6211C6433359}"/>
              </a:ext>
            </a:extLst>
          </p:cNvPr>
          <p:cNvGrpSpPr>
            <a:grpSpLocks/>
          </p:cNvGrpSpPr>
          <p:nvPr/>
        </p:nvGrpSpPr>
        <p:grpSpPr bwMode="auto">
          <a:xfrm rot="10800000">
            <a:off x="477838" y="3049588"/>
            <a:ext cx="9055100" cy="1812925"/>
            <a:chOff x="-335805" y="-165245"/>
            <a:chExt cx="23428805" cy="4691482"/>
          </a:xfrm>
        </p:grpSpPr>
        <p:sp>
          <p:nvSpPr>
            <p:cNvPr id="33" name="Овал 32">
              <a:extLst>
                <a:ext uri="{FF2B5EF4-FFF2-40B4-BE49-F238E27FC236}">
                  <a16:creationId xmlns:a16="http://schemas.microsoft.com/office/drawing/2014/main" id="{1C91C751-75FC-E74B-7344-14CE85F8EFD8}"/>
                </a:ext>
              </a:extLst>
            </p:cNvPr>
            <p:cNvSpPr/>
            <p:nvPr/>
          </p:nvSpPr>
          <p:spPr>
            <a:xfrm>
              <a:off x="-216688" y="2295525"/>
              <a:ext cx="4686581" cy="2345740"/>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7" name="Овал 32">
              <a:extLst>
                <a:ext uri="{FF2B5EF4-FFF2-40B4-BE49-F238E27FC236}">
                  <a16:creationId xmlns:a16="http://schemas.microsoft.com/office/drawing/2014/main" id="{7D656559-2F5C-6126-D28F-28884C649EB1}"/>
                </a:ext>
              </a:extLst>
            </p:cNvPr>
            <p:cNvSpPr/>
            <p:nvPr/>
          </p:nvSpPr>
          <p:spPr>
            <a:xfrm rot="10800000">
              <a:off x="4465787" y="-165245"/>
              <a:ext cx="4686581"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8" name="Овал 32">
              <a:extLst>
                <a:ext uri="{FF2B5EF4-FFF2-40B4-BE49-F238E27FC236}">
                  <a16:creationId xmlns:a16="http://schemas.microsoft.com/office/drawing/2014/main" id="{61F79C40-B3FF-65CC-0820-C8FFBE0EB459}"/>
                </a:ext>
              </a:extLst>
            </p:cNvPr>
            <p:cNvSpPr/>
            <p:nvPr/>
          </p:nvSpPr>
          <p:spPr>
            <a:xfrm>
              <a:off x="9144153" y="2295525"/>
              <a:ext cx="4690690" cy="2345740"/>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9" name="Овал 32">
              <a:extLst>
                <a:ext uri="{FF2B5EF4-FFF2-40B4-BE49-F238E27FC236}">
                  <a16:creationId xmlns:a16="http://schemas.microsoft.com/office/drawing/2014/main" id="{7D1105DD-B612-6408-5853-37EE96029083}"/>
                </a:ext>
              </a:extLst>
            </p:cNvPr>
            <p:cNvSpPr/>
            <p:nvPr/>
          </p:nvSpPr>
          <p:spPr>
            <a:xfrm rot="10800000">
              <a:off x="13826628" y="-165245"/>
              <a:ext cx="4686584"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40" name="Овал 32">
              <a:extLst>
                <a:ext uri="{FF2B5EF4-FFF2-40B4-BE49-F238E27FC236}">
                  <a16:creationId xmlns:a16="http://schemas.microsoft.com/office/drawing/2014/main" id="{B8E3AF3B-72F7-CA5E-69E5-E93FAF02DAE1}"/>
                </a:ext>
              </a:extLst>
            </p:cNvPr>
            <p:cNvSpPr/>
            <p:nvPr/>
          </p:nvSpPr>
          <p:spPr>
            <a:xfrm>
              <a:off x="18525533" y="2184604"/>
              <a:ext cx="4686584"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grpSp>
      <p:grpSp>
        <p:nvGrpSpPr>
          <p:cNvPr id="2" name="Группа 1">
            <a:extLst>
              <a:ext uri="{FF2B5EF4-FFF2-40B4-BE49-F238E27FC236}">
                <a16:creationId xmlns:a16="http://schemas.microsoft.com/office/drawing/2014/main" id="{B68889B1-A656-032B-49A3-676AC4B2F060}"/>
              </a:ext>
            </a:extLst>
          </p:cNvPr>
          <p:cNvGrpSpPr>
            <a:grpSpLocks/>
          </p:cNvGrpSpPr>
          <p:nvPr/>
        </p:nvGrpSpPr>
        <p:grpSpPr bwMode="auto">
          <a:xfrm>
            <a:off x="552450" y="3259138"/>
            <a:ext cx="1697038" cy="2690812"/>
            <a:chOff x="1360955" y="6441339"/>
            <a:chExt cx="4176464" cy="6623716"/>
          </a:xfrm>
        </p:grpSpPr>
        <p:sp>
          <p:nvSpPr>
            <p:cNvPr id="34" name="Капля 33">
              <a:extLst>
                <a:ext uri="{FF2B5EF4-FFF2-40B4-BE49-F238E27FC236}">
                  <a16:creationId xmlns:a16="http://schemas.microsoft.com/office/drawing/2014/main" id="{63C379F6-A91B-63A7-B74B-2ACC09330868}"/>
                </a:ext>
              </a:extLst>
            </p:cNvPr>
            <p:cNvSpPr/>
            <p:nvPr/>
          </p:nvSpPr>
          <p:spPr>
            <a:xfrm rot="8100000">
              <a:off x="1696947" y="6441339"/>
              <a:ext cx="3418528" cy="3423231"/>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dirty="0">
                <a:solidFill>
                  <a:srgbClr val="FFFFFF"/>
                </a:solidFill>
              </a:endParaRPr>
            </a:p>
          </p:txBody>
        </p:sp>
        <p:sp>
          <p:nvSpPr>
            <p:cNvPr id="95" name="Текст 28">
              <a:extLst>
                <a:ext uri="{FF2B5EF4-FFF2-40B4-BE49-F238E27FC236}">
                  <a16:creationId xmlns:a16="http://schemas.microsoft.com/office/drawing/2014/main" id="{4547CED3-F768-18B2-DB0F-0C576BBD91FE}"/>
                </a:ext>
              </a:extLst>
            </p:cNvPr>
            <p:cNvSpPr txBox="1">
              <a:spLocks/>
            </p:cNvSpPr>
            <p:nvPr/>
          </p:nvSpPr>
          <p:spPr>
            <a:xfrm>
              <a:off x="1360955" y="10610958"/>
              <a:ext cx="4176464" cy="2454097"/>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3(</a:t>
              </a:r>
              <a:r>
                <a:rPr lang="en-US" sz="1300" dirty="0" err="1">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i</a:t>
              </a: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 – (CGST-0.75% &amp; SGST – 0.75%) with EROT @ 1%</a:t>
              </a:r>
              <a:endParaRPr lang="ru-RU" sz="812" dirty="0">
                <a:solidFill>
                  <a:srgbClr val="003366">
                    <a:lumMod val="90000"/>
                    <a:lumOff val="10000"/>
                  </a:srgbClr>
                </a:solidFill>
                <a:latin typeface="Tahoma" charset="0"/>
                <a:ea typeface="Tahoma" charset="0"/>
                <a:cs typeface="Tahoma" charset="0"/>
              </a:endParaRPr>
            </a:p>
          </p:txBody>
        </p:sp>
        <p:sp>
          <p:nvSpPr>
            <p:cNvPr id="164885" name="Прямоугольник 5">
              <a:extLst>
                <a:ext uri="{FF2B5EF4-FFF2-40B4-BE49-F238E27FC236}">
                  <a16:creationId xmlns:a16="http://schemas.microsoft.com/office/drawing/2014/main" id="{D881AAEE-3CC9-A55C-6B09-141AD57B662C}"/>
                </a:ext>
              </a:extLst>
            </p:cNvPr>
            <p:cNvSpPr>
              <a:spLocks noChangeArrowheads="1"/>
            </p:cNvSpPr>
            <p:nvPr/>
          </p:nvSpPr>
          <p:spPr bwMode="auto">
            <a:xfrm>
              <a:off x="2206799" y="7266907"/>
              <a:ext cx="2412123" cy="206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400">
                  <a:solidFill>
                    <a:srgbClr val="FFFFFF"/>
                  </a:solidFill>
                  <a:latin typeface="Tahoma" panose="020B0604030504040204" pitchFamily="34" charset="0"/>
                  <a:cs typeface="Tahoma" panose="020B0604030504040204" pitchFamily="34" charset="0"/>
                </a:rPr>
                <a:t>Cons. Of ARA in RREP</a:t>
              </a:r>
            </a:p>
          </p:txBody>
        </p:sp>
      </p:grpSp>
      <p:grpSp>
        <p:nvGrpSpPr>
          <p:cNvPr id="4" name="Группа 3">
            <a:extLst>
              <a:ext uri="{FF2B5EF4-FFF2-40B4-BE49-F238E27FC236}">
                <a16:creationId xmlns:a16="http://schemas.microsoft.com/office/drawing/2014/main" id="{32E6849F-BBF4-BA93-E671-6159141B4722}"/>
              </a:ext>
            </a:extLst>
          </p:cNvPr>
          <p:cNvGrpSpPr>
            <a:grpSpLocks/>
          </p:cNvGrpSpPr>
          <p:nvPr/>
        </p:nvGrpSpPr>
        <p:grpSpPr bwMode="auto">
          <a:xfrm>
            <a:off x="2354263" y="1752600"/>
            <a:ext cx="1697037" cy="2898775"/>
            <a:chOff x="5797305" y="2731734"/>
            <a:chExt cx="4176464" cy="7136803"/>
          </a:xfrm>
        </p:grpSpPr>
        <p:sp>
          <p:nvSpPr>
            <p:cNvPr id="35" name="Капля 34">
              <a:extLst>
                <a:ext uri="{FF2B5EF4-FFF2-40B4-BE49-F238E27FC236}">
                  <a16:creationId xmlns:a16="http://schemas.microsoft.com/office/drawing/2014/main" id="{406A9254-103A-6BE3-C940-C7C45D8BE609}"/>
                </a:ext>
              </a:extLst>
            </p:cNvPr>
            <p:cNvSpPr/>
            <p:nvPr/>
          </p:nvSpPr>
          <p:spPr>
            <a:xfrm rot="18900000">
              <a:off x="6160645" y="6444748"/>
              <a:ext cx="3422435" cy="342378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28" name="Текст 28">
              <a:extLst>
                <a:ext uri="{FF2B5EF4-FFF2-40B4-BE49-F238E27FC236}">
                  <a16:creationId xmlns:a16="http://schemas.microsoft.com/office/drawing/2014/main" id="{6A36D09C-FCF1-5065-4E28-FC17014828D9}"/>
                </a:ext>
              </a:extLst>
            </p:cNvPr>
            <p:cNvSpPr txBox="1">
              <a:spLocks/>
            </p:cNvSpPr>
            <p:nvPr/>
          </p:nvSpPr>
          <p:spPr>
            <a:xfrm>
              <a:off x="5797305" y="2731734"/>
              <a:ext cx="4176464" cy="2606928"/>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3(</a:t>
              </a:r>
              <a:r>
                <a:rPr lang="en-US" sz="1300" dirty="0" err="1">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ia</a:t>
              </a: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 – (CGST-3.75% &amp; SGST – 3.75%) with EROT @ 5%</a:t>
              </a:r>
              <a:endParaRPr lang="ru-RU" sz="812" dirty="0">
                <a:solidFill>
                  <a:srgbClr val="003366">
                    <a:lumMod val="90000"/>
                    <a:lumOff val="10000"/>
                  </a:srgbClr>
                </a:solidFill>
                <a:latin typeface="Tahoma" charset="0"/>
                <a:ea typeface="Tahoma" charset="0"/>
                <a:cs typeface="Tahoma" charset="0"/>
              </a:endParaRPr>
            </a:p>
          </p:txBody>
        </p:sp>
        <p:sp>
          <p:nvSpPr>
            <p:cNvPr id="164882" name="Прямоугольник 44">
              <a:extLst>
                <a:ext uri="{FF2B5EF4-FFF2-40B4-BE49-F238E27FC236}">
                  <a16:creationId xmlns:a16="http://schemas.microsoft.com/office/drawing/2014/main" id="{ACD4F760-5A4D-603C-2068-77095D3551F1}"/>
                </a:ext>
              </a:extLst>
            </p:cNvPr>
            <p:cNvSpPr>
              <a:spLocks noChangeArrowheads="1"/>
            </p:cNvSpPr>
            <p:nvPr/>
          </p:nvSpPr>
          <p:spPr bwMode="auto">
            <a:xfrm>
              <a:off x="6396724" y="7234252"/>
              <a:ext cx="2795667" cy="20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400">
                  <a:solidFill>
                    <a:srgbClr val="FFFFFF"/>
                  </a:solidFill>
                  <a:latin typeface="Tahoma" panose="020B0604030504040204" pitchFamily="34" charset="0"/>
                  <a:cs typeface="Tahoma" panose="020B0604030504040204" pitchFamily="34" charset="0"/>
                </a:rPr>
                <a:t>Cons. Of RA in RREP</a:t>
              </a:r>
            </a:p>
          </p:txBody>
        </p:sp>
      </p:grpSp>
      <p:grpSp>
        <p:nvGrpSpPr>
          <p:cNvPr id="7" name="Группа 6">
            <a:extLst>
              <a:ext uri="{FF2B5EF4-FFF2-40B4-BE49-F238E27FC236}">
                <a16:creationId xmlns:a16="http://schemas.microsoft.com/office/drawing/2014/main" id="{AEA9BFB9-4E34-8430-C93D-74CA8C562790}"/>
              </a:ext>
            </a:extLst>
          </p:cNvPr>
          <p:cNvGrpSpPr/>
          <p:nvPr/>
        </p:nvGrpSpPr>
        <p:grpSpPr>
          <a:xfrm>
            <a:off x="4156881" y="3259431"/>
            <a:ext cx="1696468" cy="2836569"/>
            <a:chOff x="10233655" y="6441339"/>
            <a:chExt cx="4176464" cy="6983233"/>
          </a:xfrm>
          <a:solidFill>
            <a:schemeClr val="accent2">
              <a:lumMod val="20000"/>
              <a:lumOff val="80000"/>
            </a:schemeClr>
          </a:solidFill>
        </p:grpSpPr>
        <p:sp>
          <p:nvSpPr>
            <p:cNvPr id="36" name="Капля 35">
              <a:extLst>
                <a:ext uri="{FF2B5EF4-FFF2-40B4-BE49-F238E27FC236}">
                  <a16:creationId xmlns:a16="http://schemas.microsoft.com/office/drawing/2014/main" id="{A42C427E-D44C-9231-9B4E-848E88ED6606}"/>
                </a:ext>
              </a:extLst>
            </p:cNvPr>
            <p:cNvSpPr/>
            <p:nvPr/>
          </p:nvSpPr>
          <p:spPr>
            <a:xfrm rot="8100000">
              <a:off x="10626596" y="6441339"/>
              <a:ext cx="3422016" cy="3422016"/>
            </a:xfrm>
            <a:prstGeom prst="teardrop">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29" name="Текст 28">
              <a:extLst>
                <a:ext uri="{FF2B5EF4-FFF2-40B4-BE49-F238E27FC236}">
                  <a16:creationId xmlns:a16="http://schemas.microsoft.com/office/drawing/2014/main" id="{0B445750-A2FA-FB12-1456-CF7DE5970A0F}"/>
                </a:ext>
              </a:extLst>
            </p:cNvPr>
            <p:cNvSpPr txBox="1">
              <a:spLocks/>
            </p:cNvSpPr>
            <p:nvPr/>
          </p:nvSpPr>
          <p:spPr>
            <a:xfrm>
              <a:off x="10233655" y="10969468"/>
              <a:ext cx="4176464" cy="2455104"/>
            </a:xfrm>
            <a:prstGeom prst="rect">
              <a:avLst/>
            </a:prstGeom>
            <a:solidFill>
              <a:schemeClr val="accent3"/>
            </a:solidFill>
            <a:ln>
              <a:solidFill>
                <a:schemeClr val="accent3"/>
              </a:solidFill>
            </a:ln>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0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3(</a:t>
              </a:r>
              <a:r>
                <a:rPr lang="en-US" sz="1000" dirty="0" err="1">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ib</a:t>
              </a:r>
              <a:r>
                <a:rPr lang="en-US" sz="10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 – (CGST-3.75% &amp; SGST – 3.75%) with </a:t>
              </a:r>
            </a:p>
            <a:p>
              <a:pPr marL="0" indent="0" algn="ctr">
                <a:lnSpc>
                  <a:spcPct val="120000"/>
                </a:lnSpc>
                <a:buFont typeface="Arial" panose="020B0604020202020204" pitchFamily="34" charset="0"/>
                <a:buNone/>
                <a:defRPr/>
              </a:pPr>
              <a:r>
                <a:rPr lang="en-US" sz="10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EROT @ 5%</a:t>
              </a:r>
              <a:endParaRPr lang="ru-RU" sz="1000" dirty="0">
                <a:solidFill>
                  <a:srgbClr val="003366">
                    <a:lumMod val="90000"/>
                    <a:lumOff val="10000"/>
                  </a:srgbClr>
                </a:solidFill>
                <a:latin typeface="Tahoma" charset="0"/>
                <a:ea typeface="Tahoma" charset="0"/>
                <a:cs typeface="Tahoma" charset="0"/>
              </a:endParaRPr>
            </a:p>
          </p:txBody>
        </p:sp>
        <p:sp>
          <p:nvSpPr>
            <p:cNvPr id="46" name="Прямоугольник 45">
              <a:extLst>
                <a:ext uri="{FF2B5EF4-FFF2-40B4-BE49-F238E27FC236}">
                  <a16:creationId xmlns:a16="http://schemas.microsoft.com/office/drawing/2014/main" id="{A867BF5E-FBC2-D321-817B-D896DDB9939B}"/>
                </a:ext>
              </a:extLst>
            </p:cNvPr>
            <p:cNvSpPr/>
            <p:nvPr/>
          </p:nvSpPr>
          <p:spPr>
            <a:xfrm>
              <a:off x="11147347" y="7266906"/>
              <a:ext cx="2412124" cy="2068370"/>
            </a:xfrm>
            <a:prstGeom prst="rect">
              <a:avLst/>
            </a:prstGeom>
            <a:solidFill>
              <a:schemeClr val="accent2">
                <a:lumMod val="60000"/>
                <a:lumOff val="40000"/>
              </a:schemeClr>
            </a:solidFill>
            <a:ln>
              <a:solidFill>
                <a:schemeClr val="accent2">
                  <a:lumMod val="60000"/>
                  <a:lumOff val="40000"/>
                </a:schemeClr>
              </a:solidFill>
            </a:ln>
          </p:spPr>
          <p:txBody>
            <a:bodyPr>
              <a:spAutoFit/>
            </a:bodyPr>
            <a:lstStyle/>
            <a:p>
              <a:pPr algn="ctr">
                <a:lnSpc>
                  <a:spcPct val="120000"/>
                </a:lnSpc>
                <a:defRPr/>
              </a:pPr>
              <a:r>
                <a:rPr lang="en-US" altLang="en-US" sz="1400" dirty="0">
                  <a:solidFill>
                    <a:srgbClr val="FFFFFF"/>
                  </a:solidFill>
                  <a:latin typeface="Tahoma" panose="020B0604030504040204" pitchFamily="34" charset="0"/>
                  <a:cs typeface="Tahoma" panose="020B0604030504040204" pitchFamily="34" charset="0"/>
                </a:rPr>
                <a:t>Cons. Of CA in RREP</a:t>
              </a:r>
            </a:p>
          </p:txBody>
        </p:sp>
      </p:grpSp>
      <p:grpSp>
        <p:nvGrpSpPr>
          <p:cNvPr id="8" name="Группа 7">
            <a:extLst>
              <a:ext uri="{FF2B5EF4-FFF2-40B4-BE49-F238E27FC236}">
                <a16:creationId xmlns:a16="http://schemas.microsoft.com/office/drawing/2014/main" id="{DBFBB464-06FB-5345-9217-E39E56D68283}"/>
              </a:ext>
            </a:extLst>
          </p:cNvPr>
          <p:cNvGrpSpPr>
            <a:grpSpLocks/>
          </p:cNvGrpSpPr>
          <p:nvPr/>
        </p:nvGrpSpPr>
        <p:grpSpPr bwMode="auto">
          <a:xfrm>
            <a:off x="5959475" y="1752600"/>
            <a:ext cx="1695450" cy="2898775"/>
            <a:chOff x="14670005" y="2731734"/>
            <a:chExt cx="4176464" cy="7136803"/>
          </a:xfrm>
        </p:grpSpPr>
        <p:sp>
          <p:nvSpPr>
            <p:cNvPr id="41" name="Капля 40">
              <a:extLst>
                <a:ext uri="{FF2B5EF4-FFF2-40B4-BE49-F238E27FC236}">
                  <a16:creationId xmlns:a16="http://schemas.microsoft.com/office/drawing/2014/main" id="{188E86CC-3F94-CBEE-8651-ECC49EAE7AF2}"/>
                </a:ext>
              </a:extLst>
            </p:cNvPr>
            <p:cNvSpPr/>
            <p:nvPr/>
          </p:nvSpPr>
          <p:spPr>
            <a:xfrm rot="18900000">
              <a:off x="15092344" y="6444748"/>
              <a:ext cx="3421730" cy="3423789"/>
            </a:xfrm>
            <a:prstGeom prst="teardrop">
              <a:avLst/>
            </a:prstGeom>
            <a:solidFill>
              <a:schemeClr val="accent4">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0" name="Текст 28">
              <a:extLst>
                <a:ext uri="{FF2B5EF4-FFF2-40B4-BE49-F238E27FC236}">
                  <a16:creationId xmlns:a16="http://schemas.microsoft.com/office/drawing/2014/main" id="{B07016E2-C90B-C800-9F1A-20DEE7C961D8}"/>
                </a:ext>
              </a:extLst>
            </p:cNvPr>
            <p:cNvSpPr txBox="1">
              <a:spLocks/>
            </p:cNvSpPr>
            <p:nvPr/>
          </p:nvSpPr>
          <p:spPr>
            <a:xfrm>
              <a:off x="14670005" y="2731734"/>
              <a:ext cx="4176464" cy="2606928"/>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3(</a:t>
              </a:r>
              <a:r>
                <a:rPr lang="en-US" sz="1300" dirty="0" err="1">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ic</a:t>
              </a: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 – (CGST-0.75% &amp; SGST – 0.75%) with EROT @ 1%</a:t>
              </a:r>
              <a:endParaRPr lang="ru-RU" sz="812" dirty="0">
                <a:solidFill>
                  <a:srgbClr val="003366">
                    <a:lumMod val="90000"/>
                    <a:lumOff val="10000"/>
                  </a:srgbClr>
                </a:solidFill>
                <a:latin typeface="Tahoma" charset="0"/>
                <a:ea typeface="Tahoma" charset="0"/>
                <a:cs typeface="Tahoma" charset="0"/>
              </a:endParaRPr>
            </a:p>
          </p:txBody>
        </p:sp>
        <p:sp>
          <p:nvSpPr>
            <p:cNvPr id="164879" name="Прямоугольник 46">
              <a:extLst>
                <a:ext uri="{FF2B5EF4-FFF2-40B4-BE49-F238E27FC236}">
                  <a16:creationId xmlns:a16="http://schemas.microsoft.com/office/drawing/2014/main" id="{7EE521A0-6AAB-23BD-8CCE-75722D3B60F0}"/>
                </a:ext>
              </a:extLst>
            </p:cNvPr>
            <p:cNvSpPr>
              <a:spLocks noChangeArrowheads="1"/>
            </p:cNvSpPr>
            <p:nvPr/>
          </p:nvSpPr>
          <p:spPr bwMode="auto">
            <a:xfrm>
              <a:off x="15603895" y="7228318"/>
              <a:ext cx="2412124" cy="20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400">
                  <a:solidFill>
                    <a:srgbClr val="FFFFFF"/>
                  </a:solidFill>
                  <a:latin typeface="Tahoma" panose="020B0604030504040204" pitchFamily="34" charset="0"/>
                  <a:cs typeface="Tahoma" panose="020B0604030504040204" pitchFamily="34" charset="0"/>
                </a:rPr>
                <a:t>Cons. Of ARA in REP</a:t>
              </a:r>
            </a:p>
          </p:txBody>
        </p:sp>
      </p:grpSp>
      <p:grpSp>
        <p:nvGrpSpPr>
          <p:cNvPr id="9" name="Группа 8">
            <a:extLst>
              <a:ext uri="{FF2B5EF4-FFF2-40B4-BE49-F238E27FC236}">
                <a16:creationId xmlns:a16="http://schemas.microsoft.com/office/drawing/2014/main" id="{90F815B0-A6A4-037E-E64A-0BF2F0A86789}"/>
              </a:ext>
            </a:extLst>
          </p:cNvPr>
          <p:cNvGrpSpPr>
            <a:grpSpLocks/>
          </p:cNvGrpSpPr>
          <p:nvPr/>
        </p:nvGrpSpPr>
        <p:grpSpPr bwMode="auto">
          <a:xfrm>
            <a:off x="7761288" y="3259138"/>
            <a:ext cx="1695450" cy="2836862"/>
            <a:chOff x="19106355" y="6441339"/>
            <a:chExt cx="4176464" cy="6983233"/>
          </a:xfrm>
        </p:grpSpPr>
        <p:sp>
          <p:nvSpPr>
            <p:cNvPr id="42" name="Капля 41">
              <a:extLst>
                <a:ext uri="{FF2B5EF4-FFF2-40B4-BE49-F238E27FC236}">
                  <a16:creationId xmlns:a16="http://schemas.microsoft.com/office/drawing/2014/main" id="{E6E667AC-07C0-D531-D4BB-6236FEE2F24C}"/>
                </a:ext>
              </a:extLst>
            </p:cNvPr>
            <p:cNvSpPr/>
            <p:nvPr/>
          </p:nvSpPr>
          <p:spPr>
            <a:xfrm rot="8100000">
              <a:off x="19559978" y="6441339"/>
              <a:ext cx="3421727" cy="3423231"/>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164875" name="Текст 28">
              <a:extLst>
                <a:ext uri="{FF2B5EF4-FFF2-40B4-BE49-F238E27FC236}">
                  <a16:creationId xmlns:a16="http://schemas.microsoft.com/office/drawing/2014/main" id="{C9A7A8D6-87BE-0878-A03C-07CCF1DE1C43}"/>
                </a:ext>
              </a:extLst>
            </p:cNvPr>
            <p:cNvSpPr txBox="1">
              <a:spLocks noChangeArrowheads="1"/>
            </p:cNvSpPr>
            <p:nvPr/>
          </p:nvSpPr>
          <p:spPr bwMode="auto">
            <a:xfrm>
              <a:off x="19106355" y="10970475"/>
              <a:ext cx="4176464" cy="24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eaLnBrk="1" hangingPunct="1">
                <a:lnSpc>
                  <a:spcPct val="120000"/>
                </a:lnSpc>
                <a:buClrTx/>
                <a:buSzTx/>
                <a:buFont typeface="Arial" panose="020B0604020202020204" pitchFamily="34" charset="0"/>
                <a:buNone/>
              </a:pPr>
              <a:r>
                <a:rPr lang="en-US" altLang="en-US" sz="1400">
                  <a:solidFill>
                    <a:srgbClr val="00478F"/>
                  </a:solidFill>
                  <a:latin typeface="Tahoma" panose="020B0604030504040204" pitchFamily="34" charset="0"/>
                  <a:cs typeface="Tahoma" panose="020B0604030504040204" pitchFamily="34" charset="0"/>
                </a:rPr>
                <a:t>Sec 3(id) – (CGST-3.75% &amp; SGST – 3.75%) with </a:t>
              </a:r>
            </a:p>
            <a:p>
              <a:pPr algn="ctr" eaLnBrk="1" hangingPunct="1">
                <a:lnSpc>
                  <a:spcPct val="120000"/>
                </a:lnSpc>
                <a:buClrTx/>
                <a:buSzTx/>
                <a:buFont typeface="Arial" panose="020B0604020202020204" pitchFamily="34" charset="0"/>
                <a:buNone/>
              </a:pPr>
              <a:r>
                <a:rPr lang="en-US" altLang="en-US" sz="1400">
                  <a:solidFill>
                    <a:srgbClr val="00478F"/>
                  </a:solidFill>
                  <a:latin typeface="Tahoma" panose="020B0604030504040204" pitchFamily="34" charset="0"/>
                  <a:cs typeface="Tahoma" panose="020B0604030504040204" pitchFamily="34" charset="0"/>
                </a:rPr>
                <a:t>EROT @ 5%</a:t>
              </a:r>
              <a:endParaRPr lang="ru-RU" altLang="en-US" sz="1400">
                <a:solidFill>
                  <a:srgbClr val="00478F"/>
                </a:solidFill>
                <a:latin typeface="Tahoma" panose="020B0604030504040204" pitchFamily="34" charset="0"/>
                <a:cs typeface="Tahoma" panose="020B0604030504040204" pitchFamily="34" charset="0"/>
              </a:endParaRPr>
            </a:p>
          </p:txBody>
        </p:sp>
        <p:sp>
          <p:nvSpPr>
            <p:cNvPr id="164876" name="Прямоугольник 47">
              <a:extLst>
                <a:ext uri="{FF2B5EF4-FFF2-40B4-BE49-F238E27FC236}">
                  <a16:creationId xmlns:a16="http://schemas.microsoft.com/office/drawing/2014/main" id="{1EB57F10-1163-CB3F-D81A-DCB6DBB6FF46}"/>
                </a:ext>
              </a:extLst>
            </p:cNvPr>
            <p:cNvSpPr>
              <a:spLocks noChangeArrowheads="1"/>
            </p:cNvSpPr>
            <p:nvPr/>
          </p:nvSpPr>
          <p:spPr bwMode="auto">
            <a:xfrm>
              <a:off x="20087896" y="7266907"/>
              <a:ext cx="2412124" cy="206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400">
                  <a:solidFill>
                    <a:srgbClr val="FFFFFF"/>
                  </a:solidFill>
                  <a:latin typeface="Tahoma" panose="020B0604030504040204" pitchFamily="34" charset="0"/>
                  <a:cs typeface="Tahoma" panose="020B0604030504040204" pitchFamily="34" charset="0"/>
                </a:rPr>
                <a:t>Cons. Of RA in REP</a:t>
              </a:r>
            </a:p>
          </p:txBody>
        </p:sp>
      </p:grpSp>
      <p:sp>
        <p:nvSpPr>
          <p:cNvPr id="32" name="Текст 28">
            <a:extLst>
              <a:ext uri="{FF2B5EF4-FFF2-40B4-BE49-F238E27FC236}">
                <a16:creationId xmlns:a16="http://schemas.microsoft.com/office/drawing/2014/main" id="{2FBD56D2-9242-454D-CEFF-56C1A52973A0}"/>
              </a:ext>
            </a:extLst>
          </p:cNvPr>
          <p:cNvSpPr txBox="1">
            <a:spLocks/>
          </p:cNvSpPr>
          <p:nvPr/>
        </p:nvSpPr>
        <p:spPr>
          <a:xfrm>
            <a:off x="552450" y="5949950"/>
            <a:ext cx="8801100" cy="711200"/>
          </a:xfrm>
          <a:prstGeom prst="rect">
            <a:avLst/>
          </a:prstGeom>
          <a:solidFill>
            <a:schemeClr val="accent3"/>
          </a:solidFill>
          <a:ln>
            <a:solidFill>
              <a:schemeClr val="accent3"/>
            </a:solidFill>
          </a:ln>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sz="1600" i="1" dirty="0">
                <a:solidFill>
                  <a:srgbClr val="C00000"/>
                </a:solidFill>
                <a:latin typeface="Tahoma" panose="020B0604030504040204" pitchFamily="34" charset="0"/>
                <a:ea typeface="Tahoma" panose="020B0604030504040204" pitchFamily="34" charset="0"/>
                <a:cs typeface="Tahoma" panose="020B0604030504040204" pitchFamily="34" charset="0"/>
              </a:rPr>
              <a:t>RREP if CA &lt; = 15% Total Carpet Area  | Affordable Residential Apartment – ARA (Flat / Dwelling Unit) | Commercial Apartment – CA (Shop / Office / </a:t>
            </a:r>
            <a:r>
              <a:rPr lang="en-US" sz="1600" i="1" dirty="0" err="1">
                <a:solidFill>
                  <a:srgbClr val="C00000"/>
                </a:solidFill>
                <a:latin typeface="Tahoma" panose="020B0604030504040204" pitchFamily="34" charset="0"/>
                <a:ea typeface="Tahoma" panose="020B0604030504040204" pitchFamily="34" charset="0"/>
                <a:cs typeface="Tahoma" panose="020B0604030504040204" pitchFamily="34" charset="0"/>
              </a:rPr>
              <a:t>Godowns</a:t>
            </a:r>
            <a:r>
              <a:rPr lang="en-US" sz="1600" i="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3" name="Rounded Rectangle 2">
            <a:extLst>
              <a:ext uri="{FF2B5EF4-FFF2-40B4-BE49-F238E27FC236}">
                <a16:creationId xmlns:a16="http://schemas.microsoft.com/office/drawing/2014/main" id="{FAD4C197-237D-736B-8E9B-2CBD723EE099}"/>
              </a:ext>
            </a:extLst>
          </p:cNvPr>
          <p:cNvSpPr>
            <a:spLocks noChangeArrowheads="1"/>
          </p:cNvSpPr>
          <p:nvPr/>
        </p:nvSpPr>
        <p:spPr bwMode="auto">
          <a:xfrm>
            <a:off x="400050" y="5964238"/>
            <a:ext cx="9090025" cy="817562"/>
          </a:xfrm>
          <a:prstGeom prst="roundRect">
            <a:avLst>
              <a:gd name="adj" fmla="val 16667"/>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spcBef>
                <a:spcPct val="0"/>
              </a:spcBef>
              <a:buClrTx/>
              <a:buSzTx/>
              <a:buFontTx/>
              <a:buNone/>
            </a:pPr>
            <a:endParaRPr lang="en-IN" altLang="en-US" sz="20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1" presetClass="entr" presetSubtype="0" fill="hold" nodeType="afterEffect">
                                  <p:stCondLst>
                                    <p:cond delay="0"/>
                                  </p:stCondLst>
                                  <p:childTnLst>
                                    <p:set>
                                      <p:cBhvr>
                                        <p:cTn id="31" dur="1" fill="hold">
                                          <p:stCondLst>
                                            <p:cond delay="499"/>
                                          </p:stCondLst>
                                        </p:cTn>
                                        <p:tgtEl>
                                          <p:spTgt spid="32"/>
                                        </p:tgtEl>
                                        <p:attrNameLst>
                                          <p:attrName>style.visibility</p:attrName>
                                        </p:attrNameLst>
                                      </p:cBhvr>
                                      <p:to>
                                        <p:strVal val="visible"/>
                                      </p:to>
                                    </p:set>
                                  </p:childTnLst>
                                </p:cTn>
                              </p:par>
                            </p:childTnLst>
                          </p:cTn>
                        </p:par>
                        <p:par>
                          <p:cTn id="32" fill="hold" nodeType="afterGroup">
                            <p:stCondLst>
                              <p:cond delay="3000"/>
                            </p:stCondLst>
                            <p:childTnLst>
                              <p:par>
                                <p:cTn id="33" presetID="1" presetClass="entr" presetSubtype="0" fill="hold" nodeType="after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autoUpdateAnimBg="0"/>
      <p:bldP spid="3" grpId="0" animBg="1"/>
      <p:bldP spid="3" grpId="1"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3" name="Content Placeholder 2">
            <a:extLst>
              <a:ext uri="{FF2B5EF4-FFF2-40B4-BE49-F238E27FC236}">
                <a16:creationId xmlns:a16="http://schemas.microsoft.com/office/drawing/2014/main" id="{CDD31AAD-E3D6-CD0C-09C6-3C9CFB2BA9B9}"/>
              </a:ext>
            </a:extLst>
          </p:cNvPr>
          <p:cNvSpPr>
            <a:spLocks noGrp="1" noChangeArrowheads="1"/>
          </p:cNvSpPr>
          <p:nvPr>
            <p:ph idx="1"/>
          </p:nvPr>
        </p:nvSpPr>
        <p:spPr>
          <a:xfrm>
            <a:off x="304800" y="914400"/>
            <a:ext cx="9448800" cy="5715000"/>
          </a:xfrm>
        </p:spPr>
        <p:txBody>
          <a:bodyPr/>
          <a:lstStyle/>
          <a:p>
            <a:pPr>
              <a:lnSpc>
                <a:spcPct val="150000"/>
              </a:lnSpc>
              <a:buFont typeface="Wingdings" pitchFamily="2" charset="2"/>
              <a:buChar char="Ø"/>
            </a:pPr>
            <a:r>
              <a:rPr lang="en-IN" altLang="en-US"/>
              <a:t> </a:t>
            </a:r>
            <a:r>
              <a:rPr lang="en-IN" altLang="en-US" b="1"/>
              <a:t>Construction Services </a:t>
            </a:r>
            <a:r>
              <a:rPr lang="en-IN" altLang="en-US" b="1" i="1"/>
              <a:t>(W.e.f 01.04.2019)</a:t>
            </a:r>
          </a:p>
          <a:p>
            <a:pPr lvl="1">
              <a:lnSpc>
                <a:spcPct val="150000"/>
              </a:lnSpc>
              <a:buFont typeface="Wingdings" pitchFamily="2" charset="2"/>
              <a:buChar char="Ø"/>
            </a:pPr>
            <a:r>
              <a:rPr lang="en-IN" altLang="en-US"/>
              <a:t> Construction of ARA in a RREP </a:t>
            </a:r>
            <a:r>
              <a:rPr lang="en-IN" altLang="en-US" sz="1800" b="1" i="1">
                <a:solidFill>
                  <a:srgbClr val="C00000"/>
                </a:solidFill>
              </a:rPr>
              <a:t>(CGST-0.75% &amp; SGST – 0.75%)</a:t>
            </a:r>
            <a:r>
              <a:rPr lang="en-IN" altLang="en-US"/>
              <a:t> </a:t>
            </a:r>
          </a:p>
          <a:p>
            <a:pPr lvl="1">
              <a:lnSpc>
                <a:spcPct val="150000"/>
              </a:lnSpc>
              <a:buFont typeface="Wingdings" pitchFamily="2" charset="2"/>
              <a:buChar char="Ø"/>
            </a:pPr>
            <a:r>
              <a:rPr lang="en-IN" altLang="en-US"/>
              <a:t> Construction of Other than ARA in a RREP </a:t>
            </a:r>
            <a:r>
              <a:rPr lang="en-IN" altLang="en-US" sz="1800" b="1" i="1">
                <a:solidFill>
                  <a:srgbClr val="C00000"/>
                </a:solidFill>
              </a:rPr>
              <a:t>(CGST- 3.75% &amp; SGST – 3.75%) (Effective Rate after Land Reduction in RoT – 5%) [Without ITC]</a:t>
            </a:r>
            <a:endParaRPr lang="en-IN" altLang="en-US" sz="1800">
              <a:solidFill>
                <a:srgbClr val="C00000"/>
              </a:solidFill>
            </a:endParaRPr>
          </a:p>
          <a:p>
            <a:pPr lvl="1">
              <a:lnSpc>
                <a:spcPct val="150000"/>
              </a:lnSpc>
              <a:buFont typeface="Wingdings" pitchFamily="2" charset="2"/>
              <a:buChar char="Ø"/>
            </a:pPr>
            <a:r>
              <a:rPr lang="en-IN" altLang="en-US"/>
              <a:t> Construction of CA in a RREP </a:t>
            </a:r>
            <a:r>
              <a:rPr lang="en-IN" altLang="en-US" sz="1800" b="1" i="1">
                <a:solidFill>
                  <a:srgbClr val="C00000"/>
                </a:solidFill>
              </a:rPr>
              <a:t>(CGST- 3.75% &amp; SGST – 3.75%)</a:t>
            </a:r>
            <a:endParaRPr lang="en-IN" altLang="en-US" sz="1800" b="1">
              <a:solidFill>
                <a:srgbClr val="C00000"/>
              </a:solidFill>
            </a:endParaRPr>
          </a:p>
          <a:p>
            <a:pPr lvl="2">
              <a:lnSpc>
                <a:spcPct val="150000"/>
              </a:lnSpc>
              <a:buFont typeface="Wingdings" pitchFamily="2" charset="2"/>
              <a:buChar char="Ø"/>
            </a:pPr>
            <a:r>
              <a:rPr lang="en-IN" altLang="en-US"/>
              <a:t> Residential Real Estate Project </a:t>
            </a:r>
            <a:r>
              <a:rPr lang="en-IN" altLang="en-US" i="1"/>
              <a:t>(RREP - CA &lt; = 15% Total Carpet Area)</a:t>
            </a:r>
          </a:p>
          <a:p>
            <a:pPr lvl="2">
              <a:lnSpc>
                <a:spcPct val="150000"/>
              </a:lnSpc>
              <a:buFont typeface="Wingdings" pitchFamily="2" charset="2"/>
              <a:buChar char="Ø"/>
            </a:pPr>
            <a:r>
              <a:rPr lang="en-IN" altLang="en-US"/>
              <a:t> Affordable Residential Apartment (Flat / Dwelling Unit)</a:t>
            </a:r>
          </a:p>
          <a:p>
            <a:pPr lvl="2">
              <a:lnSpc>
                <a:spcPct val="150000"/>
              </a:lnSpc>
              <a:buFont typeface="Wingdings" pitchFamily="2" charset="2"/>
              <a:buChar char="Ø"/>
            </a:pPr>
            <a:r>
              <a:rPr lang="en-IN" altLang="en-US"/>
              <a:t> Commercial Apartment (Shop / Office / Godowns, etc.)</a:t>
            </a:r>
          </a:p>
          <a:p>
            <a:pPr lvl="2">
              <a:lnSpc>
                <a:spcPct val="150000"/>
              </a:lnSpc>
              <a:buFont typeface="Wingdings" pitchFamily="2" charset="2"/>
              <a:buChar char="Ø"/>
            </a:pPr>
            <a:endParaRPr lang="en-IN" altLang="en-US"/>
          </a:p>
          <a:p>
            <a:pPr lvl="1">
              <a:lnSpc>
                <a:spcPct val="150000"/>
              </a:lnSpc>
              <a:buFont typeface="Wingdings" pitchFamily="2" charset="2"/>
              <a:buChar char="Ø"/>
            </a:pPr>
            <a:endParaRPr lang="en-IN" altLang="en-US"/>
          </a:p>
        </p:txBody>
      </p:sp>
      <p:sp>
        <p:nvSpPr>
          <p:cNvPr id="4" name="Rectangle 2">
            <a:extLst>
              <a:ext uri="{FF2B5EF4-FFF2-40B4-BE49-F238E27FC236}">
                <a16:creationId xmlns:a16="http://schemas.microsoft.com/office/drawing/2014/main" id="{3456A747-F1D3-924D-AE01-527DA23ABA21}"/>
              </a:ext>
            </a:extLst>
          </p:cNvPr>
          <p:cNvSpPr txBox="1">
            <a:spLocks noChangeArrowheads="1"/>
          </p:cNvSpPr>
          <p:nvPr/>
        </p:nvSpPr>
        <p:spPr bwMode="auto">
          <a:xfrm>
            <a:off x="-7938" y="0"/>
            <a:ext cx="9906001"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300" kern="0" dirty="0">
                <a:solidFill>
                  <a:srgbClr val="FFFFFF"/>
                </a:solidFill>
              </a:rPr>
              <a:t>Summary of RREP Construction Service</a:t>
            </a:r>
          </a:p>
        </p:txBody>
      </p:sp>
      <p:sp>
        <p:nvSpPr>
          <p:cNvPr id="166915" name="AutoShape 7" descr="Image result for charitable activities sec 2(r) of notification">
            <a:extLst>
              <a:ext uri="{FF2B5EF4-FFF2-40B4-BE49-F238E27FC236}">
                <a16:creationId xmlns:a16="http://schemas.microsoft.com/office/drawing/2014/main" id="{75132C7E-5001-DE3E-7A8E-58CB1CDCEDB7}"/>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166916" name="AutoShape 9" descr="Image result for charitable activities sec 2(r) of notification">
            <a:extLst>
              <a:ext uri="{FF2B5EF4-FFF2-40B4-BE49-F238E27FC236}">
                <a16:creationId xmlns:a16="http://schemas.microsoft.com/office/drawing/2014/main" id="{24171834-9772-2B29-148F-56325EF2BCD1}"/>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Content Placeholder 2">
            <a:extLst>
              <a:ext uri="{FF2B5EF4-FFF2-40B4-BE49-F238E27FC236}">
                <a16:creationId xmlns:a16="http://schemas.microsoft.com/office/drawing/2014/main" id="{5A874B1A-C848-345B-389F-484B3FE3AC61}"/>
              </a:ext>
            </a:extLst>
          </p:cNvPr>
          <p:cNvSpPr>
            <a:spLocks noGrp="1" noChangeArrowheads="1"/>
          </p:cNvSpPr>
          <p:nvPr>
            <p:ph idx="1"/>
          </p:nvPr>
        </p:nvSpPr>
        <p:spPr>
          <a:xfrm>
            <a:off x="228600" y="990600"/>
            <a:ext cx="9448800" cy="5715000"/>
          </a:xfrm>
        </p:spPr>
        <p:txBody>
          <a:bodyPr/>
          <a:lstStyle/>
          <a:p>
            <a:pPr>
              <a:lnSpc>
                <a:spcPct val="150000"/>
              </a:lnSpc>
              <a:buFont typeface="Wingdings" pitchFamily="2" charset="2"/>
              <a:buChar char="Ø"/>
            </a:pPr>
            <a:r>
              <a:rPr lang="en-IN" altLang="en-US"/>
              <a:t> </a:t>
            </a:r>
            <a:r>
              <a:rPr lang="en-IN" altLang="en-US" b="1"/>
              <a:t>Construction Services </a:t>
            </a:r>
            <a:r>
              <a:rPr lang="en-IN" altLang="en-US" b="1" i="1"/>
              <a:t>(W.e.f 01.04.2019)</a:t>
            </a:r>
            <a:endParaRPr lang="en-IN" altLang="en-US" b="1"/>
          </a:p>
          <a:p>
            <a:pPr lvl="1">
              <a:lnSpc>
                <a:spcPct val="150000"/>
              </a:lnSpc>
              <a:buFont typeface="Wingdings" pitchFamily="2" charset="2"/>
              <a:buChar char="Ø"/>
            </a:pPr>
            <a:r>
              <a:rPr lang="en-IN" altLang="en-US"/>
              <a:t>Construction of ARA in a REP - </a:t>
            </a:r>
            <a:r>
              <a:rPr lang="en-IN" altLang="en-US" sz="1800" b="1" i="1">
                <a:solidFill>
                  <a:srgbClr val="C00000"/>
                </a:solidFill>
              </a:rPr>
              <a:t>(CGST- 0.75% &amp; SGST – 0.75%)</a:t>
            </a:r>
            <a:endParaRPr lang="en-IN" altLang="en-US" sz="1800">
              <a:solidFill>
                <a:srgbClr val="C00000"/>
              </a:solidFill>
            </a:endParaRPr>
          </a:p>
          <a:p>
            <a:pPr lvl="1">
              <a:lnSpc>
                <a:spcPct val="150000"/>
              </a:lnSpc>
              <a:buFont typeface="Wingdings" pitchFamily="2" charset="2"/>
              <a:buChar char="Ø"/>
            </a:pPr>
            <a:r>
              <a:rPr lang="en-IN" altLang="en-US"/>
              <a:t>Construction of Other than ARA in a REP - </a:t>
            </a:r>
            <a:r>
              <a:rPr lang="en-IN" altLang="en-US" sz="1800" b="1" i="1">
                <a:solidFill>
                  <a:srgbClr val="C00000"/>
                </a:solidFill>
              </a:rPr>
              <a:t>(CGST- 3.75% &amp; SGST – 3.75%) (Effective Rate after Land Reduction in RoT – 5%)</a:t>
            </a:r>
            <a:endParaRPr lang="en-IN" altLang="en-US" sz="1800">
              <a:solidFill>
                <a:srgbClr val="C00000"/>
              </a:solidFill>
            </a:endParaRPr>
          </a:p>
          <a:p>
            <a:pPr lvl="1">
              <a:lnSpc>
                <a:spcPct val="150000"/>
              </a:lnSpc>
              <a:buFont typeface="Wingdings" pitchFamily="2" charset="2"/>
              <a:buChar char="Ø"/>
            </a:pPr>
            <a:r>
              <a:rPr lang="en-IN" altLang="en-US"/>
              <a:t> Construction of CA in a REP - </a:t>
            </a:r>
            <a:r>
              <a:rPr lang="en-IN" altLang="en-US" sz="1800" b="1" i="1">
                <a:solidFill>
                  <a:srgbClr val="C00000"/>
                </a:solidFill>
              </a:rPr>
              <a:t>(CGST- 9% &amp; SGST – 9%) (Effective Rate after Land Reduction in RoT – 12%) [With ITC]</a:t>
            </a:r>
            <a:endParaRPr lang="en-IN" altLang="en-US" sz="1800">
              <a:solidFill>
                <a:srgbClr val="C00000"/>
              </a:solidFill>
            </a:endParaRPr>
          </a:p>
          <a:p>
            <a:pPr lvl="2">
              <a:lnSpc>
                <a:spcPct val="150000"/>
              </a:lnSpc>
              <a:buFont typeface="Wingdings" pitchFamily="2" charset="2"/>
              <a:buChar char="Ø"/>
            </a:pPr>
            <a:r>
              <a:rPr lang="en-IN" altLang="en-US"/>
              <a:t> Real Estate Project </a:t>
            </a:r>
            <a:r>
              <a:rPr lang="en-IN" altLang="en-US" i="1"/>
              <a:t>(REP - CA &gt; 15% Total Carpet Area)</a:t>
            </a:r>
          </a:p>
          <a:p>
            <a:pPr lvl="2">
              <a:lnSpc>
                <a:spcPct val="150000"/>
              </a:lnSpc>
              <a:buFont typeface="Wingdings" pitchFamily="2" charset="2"/>
              <a:buChar char="Ø"/>
            </a:pPr>
            <a:r>
              <a:rPr lang="en-IN" altLang="en-US"/>
              <a:t> Affordable Residential Apartment (Flat / Dwelling Unit)</a:t>
            </a:r>
          </a:p>
          <a:p>
            <a:pPr lvl="2">
              <a:lnSpc>
                <a:spcPct val="150000"/>
              </a:lnSpc>
              <a:buFont typeface="Wingdings" pitchFamily="2" charset="2"/>
              <a:buChar char="Ø"/>
            </a:pPr>
            <a:r>
              <a:rPr lang="en-IN" altLang="en-US"/>
              <a:t> Commercial Apartment (Shop / Office / Godowns, etc.)</a:t>
            </a:r>
          </a:p>
          <a:p>
            <a:pPr lvl="2">
              <a:lnSpc>
                <a:spcPct val="150000"/>
              </a:lnSpc>
              <a:buFont typeface="Wingdings" pitchFamily="2" charset="2"/>
              <a:buChar char="Ø"/>
            </a:pPr>
            <a:endParaRPr lang="en-IN" altLang="en-US"/>
          </a:p>
          <a:p>
            <a:pPr lvl="1">
              <a:lnSpc>
                <a:spcPct val="150000"/>
              </a:lnSpc>
              <a:buFont typeface="Wingdings" pitchFamily="2" charset="2"/>
              <a:buChar char="Ø"/>
            </a:pPr>
            <a:endParaRPr lang="en-IN" altLang="en-US"/>
          </a:p>
        </p:txBody>
      </p:sp>
      <p:sp>
        <p:nvSpPr>
          <p:cNvPr id="4" name="Rectangle 2">
            <a:extLst>
              <a:ext uri="{FF2B5EF4-FFF2-40B4-BE49-F238E27FC236}">
                <a16:creationId xmlns:a16="http://schemas.microsoft.com/office/drawing/2014/main" id="{9E7A3EDC-E16B-41D1-C4AA-75323EFE6AC8}"/>
              </a:ext>
            </a:extLst>
          </p:cNvPr>
          <p:cNvSpPr txBox="1">
            <a:spLocks noChangeArrowheads="1"/>
          </p:cNvSpPr>
          <p:nvPr/>
        </p:nvSpPr>
        <p:spPr bwMode="auto">
          <a:xfrm>
            <a:off x="-7938" y="0"/>
            <a:ext cx="9906001"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300" kern="0" dirty="0">
                <a:solidFill>
                  <a:srgbClr val="FFFFFF"/>
                </a:solidFill>
              </a:rPr>
              <a:t>Summary of REP Construction Services</a:t>
            </a:r>
          </a:p>
        </p:txBody>
      </p:sp>
      <p:sp>
        <p:nvSpPr>
          <p:cNvPr id="168963" name="AutoShape 7" descr="Image result for charitable activities sec 2(r) of notification">
            <a:extLst>
              <a:ext uri="{FF2B5EF4-FFF2-40B4-BE49-F238E27FC236}">
                <a16:creationId xmlns:a16="http://schemas.microsoft.com/office/drawing/2014/main" id="{B62AEB96-07F2-9E40-74B7-5E99CE00149C}"/>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168964" name="AutoShape 9" descr="Image result for charitable activities sec 2(r) of notification">
            <a:extLst>
              <a:ext uri="{FF2B5EF4-FFF2-40B4-BE49-F238E27FC236}">
                <a16:creationId xmlns:a16="http://schemas.microsoft.com/office/drawing/2014/main" id="{90C1C48D-3C73-06B8-918D-AAFC284418F0}"/>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Заголовок 2">
            <a:extLst>
              <a:ext uri="{FF2B5EF4-FFF2-40B4-BE49-F238E27FC236}">
                <a16:creationId xmlns:a16="http://schemas.microsoft.com/office/drawing/2014/main" id="{874469F5-D606-0C31-C832-307905F26496}"/>
              </a:ext>
            </a:extLst>
          </p:cNvPr>
          <p:cNvSpPr>
            <a:spLocks noGrp="1"/>
          </p:cNvSpPr>
          <p:nvPr>
            <p:ph type="title"/>
          </p:nvPr>
        </p:nvSpPr>
        <p:spPr>
          <a:xfrm>
            <a:off x="322263" y="595313"/>
            <a:ext cx="9210675" cy="587375"/>
          </a:xfrm>
        </p:spPr>
        <p:txBody>
          <a:bodyPr/>
          <a:lstStyle/>
          <a:p>
            <a:pPr>
              <a:spcBef>
                <a:spcPts val="250"/>
              </a:spcBef>
              <a:defRPr/>
            </a:pPr>
            <a:r>
              <a:rPr lang="en-US" sz="2600"/>
              <a:t>GST @ 5% Without Claim of ITC on RREP – Optional ?</a:t>
            </a:r>
            <a:endParaRPr altLang="en-US" sz="2600">
              <a:latin typeface="Tahoma" panose="020B0604030504040204" pitchFamily="34" charset="0"/>
              <a:cs typeface="Tahoma" panose="020B0604030504040204" pitchFamily="34" charset="0"/>
            </a:endParaRPr>
          </a:p>
        </p:txBody>
      </p:sp>
      <p:grpSp>
        <p:nvGrpSpPr>
          <p:cNvPr id="3" name="Группа 2">
            <a:extLst>
              <a:ext uri="{FF2B5EF4-FFF2-40B4-BE49-F238E27FC236}">
                <a16:creationId xmlns:a16="http://schemas.microsoft.com/office/drawing/2014/main" id="{D5EF7F9B-6D5D-FB71-C9FE-A5B90ADEC482}"/>
              </a:ext>
            </a:extLst>
          </p:cNvPr>
          <p:cNvGrpSpPr>
            <a:grpSpLocks/>
          </p:cNvGrpSpPr>
          <p:nvPr/>
        </p:nvGrpSpPr>
        <p:grpSpPr bwMode="auto">
          <a:xfrm>
            <a:off x="568325" y="2627313"/>
            <a:ext cx="1697038" cy="4078287"/>
            <a:chOff x="1400282" y="4884944"/>
            <a:chExt cx="4176464" cy="10041622"/>
          </a:xfrm>
        </p:grpSpPr>
        <p:sp>
          <p:nvSpPr>
            <p:cNvPr id="95" name="Текст 28">
              <a:extLst>
                <a:ext uri="{FF2B5EF4-FFF2-40B4-BE49-F238E27FC236}">
                  <a16:creationId xmlns:a16="http://schemas.microsoft.com/office/drawing/2014/main" id="{566FA128-DDF8-F2F0-B797-A1FE49F5F0E6}"/>
                </a:ext>
              </a:extLst>
            </p:cNvPr>
            <p:cNvSpPr txBox="1">
              <a:spLocks/>
            </p:cNvSpPr>
            <p:nvPr/>
          </p:nvSpPr>
          <p:spPr>
            <a:xfrm>
              <a:off x="1400282" y="9368299"/>
              <a:ext cx="4176464" cy="5558267"/>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Amends </a:t>
              </a:r>
            </a:p>
            <a:p>
              <a:pPr marL="0" indent="0" algn="ctr">
                <a:lnSpc>
                  <a:spcPct val="120000"/>
                </a:lnSpc>
                <a:buFont typeface="Arial" panose="020B0604020202020204" pitchFamily="34" charset="0"/>
                <a:buNone/>
                <a:defRPr/>
              </a:pPr>
              <a:r>
                <a:rPr lang="en-US" sz="1300" b="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The parent Notification No. 11/2019 – CT (R) </a:t>
              </a:r>
              <a:r>
                <a:rPr lang="en-US" sz="1300" b="0" dirty="0" err="1">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w.e.f</a:t>
              </a:r>
              <a:r>
                <a:rPr lang="en-US" sz="1300" b="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 </a:t>
              </a:r>
            </a:p>
            <a:p>
              <a:pPr marL="0" indent="0" algn="ctr">
                <a:lnSpc>
                  <a:spcPct val="120000"/>
                </a:lnSpc>
                <a:buFont typeface="Arial" panose="020B0604020202020204" pitchFamily="34" charset="0"/>
                <a:buNone/>
                <a:defRPr/>
              </a:pPr>
              <a:r>
                <a:rPr lang="en-US" sz="1300" b="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01-04-2019</a:t>
              </a:r>
            </a:p>
            <a:p>
              <a:pPr marL="0" indent="0" algn="ctr">
                <a:lnSpc>
                  <a:spcPct val="120000"/>
                </a:lnSpc>
                <a:buFont typeface="Arial" panose="020B0604020202020204" pitchFamily="34" charset="0"/>
                <a:buNone/>
                <a:defRPr/>
              </a:pPr>
              <a:r>
                <a:rPr lang="en-US" sz="1300" b="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Effective Rate of Tax of GST @ 5%</a:t>
              </a:r>
            </a:p>
          </p:txBody>
        </p:sp>
        <p:sp>
          <p:nvSpPr>
            <p:cNvPr id="23" name="Овал 22">
              <a:extLst>
                <a:ext uri="{FF2B5EF4-FFF2-40B4-BE49-F238E27FC236}">
                  <a16:creationId xmlns:a16="http://schemas.microsoft.com/office/drawing/2014/main" id="{FD367FF5-D9D2-E295-B910-44AF98D1C957}"/>
                </a:ext>
              </a:extLst>
            </p:cNvPr>
            <p:cNvSpPr/>
            <p:nvPr/>
          </p:nvSpPr>
          <p:spPr>
            <a:xfrm>
              <a:off x="1771438" y="4884944"/>
              <a:ext cx="3371643" cy="33732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78">
                <a:lnSpc>
                  <a:spcPct val="120000"/>
                </a:lnSpc>
                <a:spcBef>
                  <a:spcPct val="20000"/>
                </a:spcBef>
                <a:defRPr/>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NN 03 of 2019 - CTR</a:t>
              </a:r>
              <a:endParaRPr lang="ru-RU"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 name="Группа 3">
            <a:extLst>
              <a:ext uri="{FF2B5EF4-FFF2-40B4-BE49-F238E27FC236}">
                <a16:creationId xmlns:a16="http://schemas.microsoft.com/office/drawing/2014/main" id="{3EC3D6A1-E33B-7182-DBBB-5534FAAAA87E}"/>
              </a:ext>
            </a:extLst>
          </p:cNvPr>
          <p:cNvGrpSpPr>
            <a:grpSpLocks/>
          </p:cNvGrpSpPr>
          <p:nvPr/>
        </p:nvGrpSpPr>
        <p:grpSpPr bwMode="auto">
          <a:xfrm>
            <a:off x="2370138" y="2627313"/>
            <a:ext cx="1697037" cy="3392487"/>
            <a:chOff x="5836632" y="4884944"/>
            <a:chExt cx="4176464" cy="8353033"/>
          </a:xfrm>
        </p:grpSpPr>
        <p:sp>
          <p:nvSpPr>
            <p:cNvPr id="2" name="Овал 1">
              <a:extLst>
                <a:ext uri="{FF2B5EF4-FFF2-40B4-BE49-F238E27FC236}">
                  <a16:creationId xmlns:a16="http://schemas.microsoft.com/office/drawing/2014/main" id="{BD3CC75B-E4F4-344B-CB34-C8E1E86D55DF}"/>
                </a:ext>
              </a:extLst>
            </p:cNvPr>
            <p:cNvSpPr/>
            <p:nvPr/>
          </p:nvSpPr>
          <p:spPr>
            <a:xfrm>
              <a:off x="6207785" y="4884944"/>
              <a:ext cx="3371647" cy="337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78">
                <a:lnSpc>
                  <a:spcPct val="120000"/>
                </a:lnSpc>
                <a:spcBef>
                  <a:spcPct val="20000"/>
                </a:spcBef>
                <a:defRPr/>
              </a:pP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Notify Rate of Tax</a:t>
              </a:r>
              <a:endParaRPr lang="ru-RU"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8" name="Текст 28">
              <a:extLst>
                <a:ext uri="{FF2B5EF4-FFF2-40B4-BE49-F238E27FC236}">
                  <a16:creationId xmlns:a16="http://schemas.microsoft.com/office/drawing/2014/main" id="{CBBEA803-73CF-FB2D-1893-0DBCA9411DA8}"/>
                </a:ext>
              </a:extLst>
            </p:cNvPr>
            <p:cNvSpPr txBox="1">
              <a:spLocks/>
            </p:cNvSpPr>
            <p:nvPr/>
          </p:nvSpPr>
          <p:spPr>
            <a:xfrm>
              <a:off x="5836632" y="9368298"/>
              <a:ext cx="4176464" cy="3869679"/>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Reason </a:t>
              </a:r>
            </a:p>
            <a:p>
              <a:pPr marL="0" indent="0" algn="ctr">
                <a:lnSpc>
                  <a:spcPct val="120000"/>
                </a:lnSpc>
                <a:buFont typeface="Arial" panose="020B0604020202020204" pitchFamily="34" charset="0"/>
                <a:buNone/>
                <a:defRPr/>
              </a:pPr>
              <a:r>
                <a:rPr lang="en-US" sz="1300" b="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 </a:t>
              </a:r>
              <a:r>
                <a:rPr lang="en-US" sz="1300" b="0" i="1"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at such rates, not exceeding twenty per cent., as may be notified by the Government on the recommendations …</a:t>
              </a:r>
            </a:p>
          </p:txBody>
        </p:sp>
      </p:grpSp>
      <p:grpSp>
        <p:nvGrpSpPr>
          <p:cNvPr id="6" name="Группа 5">
            <a:extLst>
              <a:ext uri="{FF2B5EF4-FFF2-40B4-BE49-F238E27FC236}">
                <a16:creationId xmlns:a16="http://schemas.microsoft.com/office/drawing/2014/main" id="{6E668194-80DE-2DD2-0E11-6BA0E3CFBFE0}"/>
              </a:ext>
            </a:extLst>
          </p:cNvPr>
          <p:cNvGrpSpPr>
            <a:grpSpLocks/>
          </p:cNvGrpSpPr>
          <p:nvPr/>
        </p:nvGrpSpPr>
        <p:grpSpPr bwMode="auto">
          <a:xfrm>
            <a:off x="4173538" y="2627313"/>
            <a:ext cx="1695450" cy="4014787"/>
            <a:chOff x="10272980" y="4884944"/>
            <a:chExt cx="4176464" cy="9883315"/>
          </a:xfrm>
        </p:grpSpPr>
        <p:sp>
          <p:nvSpPr>
            <p:cNvPr id="24" name="Овал 23">
              <a:extLst>
                <a:ext uri="{FF2B5EF4-FFF2-40B4-BE49-F238E27FC236}">
                  <a16:creationId xmlns:a16="http://schemas.microsoft.com/office/drawing/2014/main" id="{0F90368C-F90E-5C56-866D-D8D2A333D1FB}"/>
                </a:ext>
              </a:extLst>
            </p:cNvPr>
            <p:cNvSpPr/>
            <p:nvPr/>
          </p:nvSpPr>
          <p:spPr>
            <a:xfrm>
              <a:off x="10644481" y="4884944"/>
              <a:ext cx="3370891" cy="3372597"/>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78">
                <a:lnSpc>
                  <a:spcPct val="120000"/>
                </a:lnSpc>
                <a:spcBef>
                  <a:spcPct val="20000"/>
                </a:spcBef>
                <a:defRPr/>
              </a:pPr>
              <a:r>
                <a:rPr lang="en-IN" sz="1150" dirty="0">
                  <a:solidFill>
                    <a:schemeClr val="bg1"/>
                  </a:solidFill>
                  <a:latin typeface="Tahoma" panose="020B0604030504040204" pitchFamily="34" charset="0"/>
                  <a:ea typeface="Tahoma" panose="020B0604030504040204" pitchFamily="34" charset="0"/>
                  <a:cs typeface="Tahoma" panose="020B0604030504040204" pitchFamily="34" charset="0"/>
                </a:rPr>
                <a:t>Exempt generally, either absolutely</a:t>
              </a:r>
              <a:endParaRPr lang="ru-RU" sz="11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 name="Текст 28">
              <a:extLst>
                <a:ext uri="{FF2B5EF4-FFF2-40B4-BE49-F238E27FC236}">
                  <a16:creationId xmlns:a16="http://schemas.microsoft.com/office/drawing/2014/main" id="{A8A0CF19-2650-A6F1-DCC3-D10847646BDF}"/>
                </a:ext>
              </a:extLst>
            </p:cNvPr>
            <p:cNvSpPr txBox="1">
              <a:spLocks/>
            </p:cNvSpPr>
            <p:nvPr/>
          </p:nvSpPr>
          <p:spPr>
            <a:xfrm>
              <a:off x="10272980" y="9211092"/>
              <a:ext cx="4176464" cy="5557167"/>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i="1"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Exemption</a:t>
              </a:r>
            </a:p>
            <a:p>
              <a:pPr marL="0" indent="0" algn="ctr">
                <a:lnSpc>
                  <a:spcPct val="120000"/>
                </a:lnSpc>
                <a:buFont typeface="Arial" panose="020B0604020202020204" pitchFamily="34" charset="0"/>
                <a:buNone/>
                <a:defRPr/>
              </a:pPr>
              <a:r>
                <a:rPr lang="en-US" sz="1300" b="0" i="1"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 subject to such conditions as may be specified therein, goods or services or … specified description from the whole or any part of the tax leviable …. </a:t>
              </a:r>
              <a:endParaRPr lang="ru-RU" sz="812" b="0" i="1" dirty="0">
                <a:solidFill>
                  <a:schemeClr val="tx2">
                    <a:lumMod val="90000"/>
                    <a:lumOff val="10000"/>
                  </a:schemeClr>
                </a:solidFill>
                <a:latin typeface="Tahoma" charset="0"/>
                <a:ea typeface="Tahoma" charset="0"/>
                <a:cs typeface="Tahoma" charset="0"/>
              </a:endParaRPr>
            </a:p>
          </p:txBody>
        </p:sp>
      </p:grpSp>
      <p:grpSp>
        <p:nvGrpSpPr>
          <p:cNvPr id="7" name="Группа 6">
            <a:extLst>
              <a:ext uri="{FF2B5EF4-FFF2-40B4-BE49-F238E27FC236}">
                <a16:creationId xmlns:a16="http://schemas.microsoft.com/office/drawing/2014/main" id="{7E034136-E62B-6CE9-93DE-B4459A3F5294}"/>
              </a:ext>
            </a:extLst>
          </p:cNvPr>
          <p:cNvGrpSpPr>
            <a:grpSpLocks/>
          </p:cNvGrpSpPr>
          <p:nvPr/>
        </p:nvGrpSpPr>
        <p:grpSpPr bwMode="auto">
          <a:xfrm>
            <a:off x="5975350" y="2627313"/>
            <a:ext cx="1695450" cy="3697287"/>
            <a:chOff x="14709332" y="4884944"/>
            <a:chExt cx="4176464" cy="9103512"/>
          </a:xfrm>
        </p:grpSpPr>
        <p:sp>
          <p:nvSpPr>
            <p:cNvPr id="25" name="Овал 24">
              <a:extLst>
                <a:ext uri="{FF2B5EF4-FFF2-40B4-BE49-F238E27FC236}">
                  <a16:creationId xmlns:a16="http://schemas.microsoft.com/office/drawing/2014/main" id="{13407762-FDC4-1B0C-B770-10421E468299}"/>
                </a:ext>
              </a:extLst>
            </p:cNvPr>
            <p:cNvSpPr/>
            <p:nvPr/>
          </p:nvSpPr>
          <p:spPr>
            <a:xfrm>
              <a:off x="15080835" y="4884944"/>
              <a:ext cx="3370891" cy="337326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78">
                <a:lnSpc>
                  <a:spcPct val="120000"/>
                </a:lnSpc>
                <a:spcBef>
                  <a:spcPct val="20000"/>
                </a:spcBef>
                <a:defRPr/>
              </a:pPr>
              <a:r>
                <a:rPr lang="en-US" sz="1400" dirty="0" err="1">
                  <a:solidFill>
                    <a:schemeClr val="bg1"/>
                  </a:solidFill>
                  <a:latin typeface="Tahoma" panose="020B0604030504040204" pitchFamily="34" charset="0"/>
                  <a:ea typeface="Tahoma" panose="020B0604030504040204" pitchFamily="34" charset="0"/>
                  <a:cs typeface="Tahoma" panose="020B0604030504040204" pitchFamily="34" charset="0"/>
                </a:rPr>
                <a:t>VoS</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 may be Notified</a:t>
              </a:r>
              <a:endParaRPr lang="ru-RU" sz="1400" dirty="0"/>
            </a:p>
          </p:txBody>
        </p:sp>
        <p:sp>
          <p:nvSpPr>
            <p:cNvPr id="30" name="Текст 28">
              <a:extLst>
                <a:ext uri="{FF2B5EF4-FFF2-40B4-BE49-F238E27FC236}">
                  <a16:creationId xmlns:a16="http://schemas.microsoft.com/office/drawing/2014/main" id="{ACC5AE09-849B-068D-4683-DC520295C99B}"/>
                </a:ext>
              </a:extLst>
            </p:cNvPr>
            <p:cNvSpPr txBox="1">
              <a:spLocks/>
            </p:cNvSpPr>
            <p:nvPr/>
          </p:nvSpPr>
          <p:spPr>
            <a:xfrm>
              <a:off x="14709332" y="9368296"/>
              <a:ext cx="4176464" cy="4620160"/>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Declaration</a:t>
              </a:r>
            </a:p>
            <a:p>
              <a:pPr marL="0" indent="0" algn="ctr">
                <a:lnSpc>
                  <a:spcPct val="120000"/>
                </a:lnSpc>
                <a:buFont typeface="Arial" panose="020B0604020202020204" pitchFamily="34" charset="0"/>
                <a:buNone/>
                <a:defRPr/>
              </a:pPr>
              <a:r>
                <a:rPr lang="en-US" sz="1300" b="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 </a:t>
              </a:r>
              <a:r>
                <a:rPr lang="en-US" sz="1300" b="0" i="1"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as may be notified by the Government on the recommendations of the Council </a:t>
              </a:r>
            </a:p>
          </p:txBody>
        </p:sp>
      </p:grpSp>
      <p:grpSp>
        <p:nvGrpSpPr>
          <p:cNvPr id="8" name="Группа 7">
            <a:extLst>
              <a:ext uri="{FF2B5EF4-FFF2-40B4-BE49-F238E27FC236}">
                <a16:creationId xmlns:a16="http://schemas.microsoft.com/office/drawing/2014/main" id="{8BF08238-9AAA-E64B-C0DE-DE1338B0F839}"/>
              </a:ext>
            </a:extLst>
          </p:cNvPr>
          <p:cNvGrpSpPr>
            <a:grpSpLocks/>
          </p:cNvGrpSpPr>
          <p:nvPr/>
        </p:nvGrpSpPr>
        <p:grpSpPr bwMode="auto">
          <a:xfrm>
            <a:off x="7777163" y="2627313"/>
            <a:ext cx="1695450" cy="4154487"/>
            <a:chOff x="19145682" y="4884944"/>
            <a:chExt cx="4176464" cy="10229237"/>
          </a:xfrm>
        </p:grpSpPr>
        <p:sp>
          <p:nvSpPr>
            <p:cNvPr id="26" name="Овал 25">
              <a:extLst>
                <a:ext uri="{FF2B5EF4-FFF2-40B4-BE49-F238E27FC236}">
                  <a16:creationId xmlns:a16="http://schemas.microsoft.com/office/drawing/2014/main" id="{1B6770C9-5ECF-B5DB-E491-9F7A9B01434F}"/>
                </a:ext>
              </a:extLst>
            </p:cNvPr>
            <p:cNvSpPr/>
            <p:nvPr/>
          </p:nvSpPr>
          <p:spPr>
            <a:xfrm>
              <a:off x="19517183" y="4884944"/>
              <a:ext cx="3370891" cy="337326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78">
                <a:lnSpc>
                  <a:spcPct val="120000"/>
                </a:lnSpc>
                <a:spcBef>
                  <a:spcPct val="20000"/>
                </a:spcBef>
                <a:defRPr/>
              </a:pPr>
              <a:r>
                <a:rPr lang="en-US" sz="1300" dirty="0">
                  <a:solidFill>
                    <a:schemeClr val="bg1"/>
                  </a:solidFill>
                  <a:latin typeface="Tahoma" panose="020B0604030504040204" pitchFamily="34" charset="0"/>
                  <a:ea typeface="Tahoma" panose="020B0604030504040204" pitchFamily="34" charset="0"/>
                  <a:cs typeface="Tahoma" panose="020B0604030504040204" pitchFamily="34" charset="0"/>
                </a:rPr>
                <a:t>Eligibility for </a:t>
              </a:r>
            </a:p>
            <a:p>
              <a:pPr algn="ctr" defTabSz="990578">
                <a:lnSpc>
                  <a:spcPct val="120000"/>
                </a:lnSpc>
                <a:spcBef>
                  <a:spcPct val="20000"/>
                </a:spcBef>
                <a:defRPr/>
              </a:pPr>
              <a:r>
                <a:rPr lang="en-US" sz="1300" dirty="0">
                  <a:solidFill>
                    <a:schemeClr val="bg1"/>
                  </a:solidFill>
                  <a:latin typeface="Tahoma" panose="020B0604030504040204" pitchFamily="34" charset="0"/>
                  <a:ea typeface="Tahoma" panose="020B0604030504040204" pitchFamily="34" charset="0"/>
                  <a:cs typeface="Tahoma" panose="020B0604030504040204" pitchFamily="34" charset="0"/>
                </a:rPr>
                <a:t>ITC</a:t>
              </a:r>
              <a:endParaRPr lang="ru-RU" sz="812" dirty="0"/>
            </a:p>
          </p:txBody>
        </p:sp>
        <p:sp>
          <p:nvSpPr>
            <p:cNvPr id="31" name="Текст 28">
              <a:extLst>
                <a:ext uri="{FF2B5EF4-FFF2-40B4-BE49-F238E27FC236}">
                  <a16:creationId xmlns:a16="http://schemas.microsoft.com/office/drawing/2014/main" id="{DA0AF5BA-9E17-EE68-EB2A-38EDF331CCAA}"/>
                </a:ext>
              </a:extLst>
            </p:cNvPr>
            <p:cNvSpPr txBox="1">
              <a:spLocks/>
            </p:cNvSpPr>
            <p:nvPr/>
          </p:nvSpPr>
          <p:spPr>
            <a:xfrm>
              <a:off x="19145682" y="9368296"/>
              <a:ext cx="4176464" cy="5745885"/>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Test of Eligibility</a:t>
              </a:r>
            </a:p>
            <a:p>
              <a:pPr marL="0" indent="0" algn="ctr">
                <a:lnSpc>
                  <a:spcPct val="120000"/>
                </a:lnSpc>
                <a:buFont typeface="Arial" panose="020B0604020202020204" pitchFamily="34" charset="0"/>
                <a:buNone/>
                <a:defRPr/>
              </a:pPr>
              <a:r>
                <a:rPr lang="en-US" sz="1300" b="0" i="1"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…subject to such conditions and restrictions as may be prescribed and in the manner specified in section 49, … Blocking ITC only by Sec 17(5)</a:t>
              </a:r>
              <a:endParaRPr lang="ru-RU" sz="812" b="0" i="1" dirty="0">
                <a:solidFill>
                  <a:schemeClr val="tx2">
                    <a:lumMod val="90000"/>
                    <a:lumOff val="10000"/>
                  </a:schemeClr>
                </a:solidFill>
                <a:latin typeface="Tahoma" charset="0"/>
                <a:ea typeface="Tahoma" charset="0"/>
                <a:cs typeface="Tahoma" charset="0"/>
              </a:endParaRPr>
            </a:p>
          </p:txBody>
        </p:sp>
      </p:grpSp>
      <p:grpSp>
        <p:nvGrpSpPr>
          <p:cNvPr id="171015" name="Группа 4">
            <a:extLst>
              <a:ext uri="{FF2B5EF4-FFF2-40B4-BE49-F238E27FC236}">
                <a16:creationId xmlns:a16="http://schemas.microsoft.com/office/drawing/2014/main" id="{87D55D92-8AE4-2F17-4F25-083C65008BE3}"/>
              </a:ext>
            </a:extLst>
          </p:cNvPr>
          <p:cNvGrpSpPr>
            <a:grpSpLocks/>
          </p:cNvGrpSpPr>
          <p:nvPr/>
        </p:nvGrpSpPr>
        <p:grpSpPr bwMode="auto">
          <a:xfrm>
            <a:off x="477838" y="2405063"/>
            <a:ext cx="9055100" cy="1812925"/>
            <a:chOff x="-335805" y="-165245"/>
            <a:chExt cx="23428805" cy="4691482"/>
          </a:xfrm>
        </p:grpSpPr>
        <p:sp>
          <p:nvSpPr>
            <p:cNvPr id="33" name="Овал 32">
              <a:extLst>
                <a:ext uri="{FF2B5EF4-FFF2-40B4-BE49-F238E27FC236}">
                  <a16:creationId xmlns:a16="http://schemas.microsoft.com/office/drawing/2014/main" id="{4C727EAC-435A-8CEC-AC05-540C04EB662B}"/>
                </a:ext>
              </a:extLst>
            </p:cNvPr>
            <p:cNvSpPr/>
            <p:nvPr/>
          </p:nvSpPr>
          <p:spPr>
            <a:xfrm>
              <a:off x="-335805" y="2176388"/>
              <a:ext cx="4686581" cy="2345740"/>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p>
          </p:txBody>
        </p:sp>
        <p:sp>
          <p:nvSpPr>
            <p:cNvPr id="37" name="Овал 32">
              <a:extLst>
                <a:ext uri="{FF2B5EF4-FFF2-40B4-BE49-F238E27FC236}">
                  <a16:creationId xmlns:a16="http://schemas.microsoft.com/office/drawing/2014/main" id="{01B82FC7-7A1C-CE98-F5BF-B3EAD48AEF33}"/>
                </a:ext>
              </a:extLst>
            </p:cNvPr>
            <p:cNvSpPr/>
            <p:nvPr/>
          </p:nvSpPr>
          <p:spPr>
            <a:xfrm rot="10800000">
              <a:off x="4346670" y="-165245"/>
              <a:ext cx="4686581"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p>
          </p:txBody>
        </p:sp>
        <p:sp>
          <p:nvSpPr>
            <p:cNvPr id="38" name="Овал 32">
              <a:extLst>
                <a:ext uri="{FF2B5EF4-FFF2-40B4-BE49-F238E27FC236}">
                  <a16:creationId xmlns:a16="http://schemas.microsoft.com/office/drawing/2014/main" id="{1082D74B-7B5D-918A-51DD-0D7EC8E07D12}"/>
                </a:ext>
              </a:extLst>
            </p:cNvPr>
            <p:cNvSpPr/>
            <p:nvPr/>
          </p:nvSpPr>
          <p:spPr>
            <a:xfrm>
              <a:off x="9025036" y="2176388"/>
              <a:ext cx="4690690" cy="2345740"/>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p>
          </p:txBody>
        </p:sp>
        <p:sp>
          <p:nvSpPr>
            <p:cNvPr id="39" name="Овал 32">
              <a:extLst>
                <a:ext uri="{FF2B5EF4-FFF2-40B4-BE49-F238E27FC236}">
                  <a16:creationId xmlns:a16="http://schemas.microsoft.com/office/drawing/2014/main" id="{3D4A86FE-9FA9-EFAB-9EE3-A6410A66729C}"/>
                </a:ext>
              </a:extLst>
            </p:cNvPr>
            <p:cNvSpPr/>
            <p:nvPr/>
          </p:nvSpPr>
          <p:spPr>
            <a:xfrm rot="10800000">
              <a:off x="13707511" y="-165245"/>
              <a:ext cx="4686584"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p>
          </p:txBody>
        </p:sp>
        <p:sp>
          <p:nvSpPr>
            <p:cNvPr id="40" name="Овал 32">
              <a:extLst>
                <a:ext uri="{FF2B5EF4-FFF2-40B4-BE49-F238E27FC236}">
                  <a16:creationId xmlns:a16="http://schemas.microsoft.com/office/drawing/2014/main" id="{3559934D-521F-A1C5-4D94-BBB7EA4BDF76}"/>
                </a:ext>
              </a:extLst>
            </p:cNvPr>
            <p:cNvSpPr/>
            <p:nvPr/>
          </p:nvSpPr>
          <p:spPr>
            <a:xfrm>
              <a:off x="18406416" y="2184604"/>
              <a:ext cx="4686584"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p>
          </p:txBody>
        </p:sp>
      </p:grpSp>
      <p:sp>
        <p:nvSpPr>
          <p:cNvPr id="5" name="Round Diagonal Corner Rectangle 4">
            <a:extLst>
              <a:ext uri="{FF2B5EF4-FFF2-40B4-BE49-F238E27FC236}">
                <a16:creationId xmlns:a16="http://schemas.microsoft.com/office/drawing/2014/main" id="{2485FBF4-3E3D-E50B-29BD-1608BB40E4AE}"/>
              </a:ext>
            </a:extLst>
          </p:cNvPr>
          <p:cNvSpPr/>
          <p:nvPr/>
        </p:nvSpPr>
        <p:spPr bwMode="auto">
          <a:xfrm>
            <a:off x="322263" y="1905000"/>
            <a:ext cx="2003425" cy="341313"/>
          </a:xfrm>
          <a:prstGeom prst="round2Diag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spAutoFit/>
          </a:bodyPr>
          <a:lstStyle/>
          <a:p>
            <a:pPr algn="ctr" eaLnBrk="1" hangingPunct="1">
              <a:defRPr/>
            </a:pPr>
            <a:r>
              <a:rPr lang="en-US" sz="14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ROT for RREP / REP</a:t>
            </a:r>
            <a:endParaRPr lang="en-IN" sz="1400" dirty="0">
              <a:solidFill>
                <a:schemeClr val="tx1"/>
              </a:solidFill>
              <a:latin typeface="Arial" charset="0"/>
            </a:endParaRPr>
          </a:p>
        </p:txBody>
      </p:sp>
      <p:sp>
        <p:nvSpPr>
          <p:cNvPr id="32" name="Round Diagonal Corner Rectangle 31">
            <a:extLst>
              <a:ext uri="{FF2B5EF4-FFF2-40B4-BE49-F238E27FC236}">
                <a16:creationId xmlns:a16="http://schemas.microsoft.com/office/drawing/2014/main" id="{1765DC3A-571B-C7AB-2B5C-10770E1B55A0}"/>
              </a:ext>
            </a:extLst>
          </p:cNvPr>
          <p:cNvSpPr/>
          <p:nvPr/>
        </p:nvSpPr>
        <p:spPr bwMode="auto">
          <a:xfrm>
            <a:off x="4476750" y="1887538"/>
            <a:ext cx="1089025" cy="341312"/>
          </a:xfrm>
          <a:prstGeom prst="round2Diag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spAutoFit/>
          </a:bodyPr>
          <a:lstStyle/>
          <a:p>
            <a:pPr algn="ctr" eaLnBrk="1" hangingPunct="1">
              <a:defRPr/>
            </a:pPr>
            <a:r>
              <a:rPr lang="en-US" sz="14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Sec 11(1)</a:t>
            </a:r>
            <a:endParaRPr lang="en-IN" sz="1400" dirty="0">
              <a:solidFill>
                <a:schemeClr val="tx1"/>
              </a:solidFill>
              <a:latin typeface="Arial" charset="0"/>
            </a:endParaRPr>
          </a:p>
        </p:txBody>
      </p:sp>
      <p:sp>
        <p:nvSpPr>
          <p:cNvPr id="34" name="Round Diagonal Corner Rectangle 33">
            <a:extLst>
              <a:ext uri="{FF2B5EF4-FFF2-40B4-BE49-F238E27FC236}">
                <a16:creationId xmlns:a16="http://schemas.microsoft.com/office/drawing/2014/main" id="{10812076-A1F4-A9E2-1281-A74CC5AD957F}"/>
              </a:ext>
            </a:extLst>
          </p:cNvPr>
          <p:cNvSpPr/>
          <p:nvPr/>
        </p:nvSpPr>
        <p:spPr bwMode="auto">
          <a:xfrm>
            <a:off x="6265863" y="1887538"/>
            <a:ext cx="1089025" cy="341312"/>
          </a:xfrm>
          <a:prstGeom prst="round2Diag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spAutoFit/>
          </a:bodyPr>
          <a:lstStyle/>
          <a:p>
            <a:pPr algn="ctr" eaLnBrk="1" hangingPunct="1">
              <a:defRPr/>
            </a:pPr>
            <a:r>
              <a:rPr lang="en-US" sz="14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Sec 15(5)</a:t>
            </a:r>
            <a:endParaRPr lang="en-IN" sz="1400" dirty="0">
              <a:solidFill>
                <a:schemeClr val="tx1"/>
              </a:solidFill>
              <a:latin typeface="Arial" charset="0"/>
            </a:endParaRPr>
          </a:p>
        </p:txBody>
      </p:sp>
      <p:sp>
        <p:nvSpPr>
          <p:cNvPr id="35" name="Round Diagonal Corner Rectangle 34">
            <a:extLst>
              <a:ext uri="{FF2B5EF4-FFF2-40B4-BE49-F238E27FC236}">
                <a16:creationId xmlns:a16="http://schemas.microsoft.com/office/drawing/2014/main" id="{533C536A-7B1B-A0A7-E324-D0AE0A1D39BF}"/>
              </a:ext>
            </a:extLst>
          </p:cNvPr>
          <p:cNvSpPr/>
          <p:nvPr/>
        </p:nvSpPr>
        <p:spPr bwMode="auto">
          <a:xfrm>
            <a:off x="2732088" y="1905000"/>
            <a:ext cx="973137" cy="341313"/>
          </a:xfrm>
          <a:prstGeom prst="round2Diag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spAutoFit/>
          </a:bodyPr>
          <a:lstStyle/>
          <a:p>
            <a:pPr algn="ctr" eaLnBrk="1" hangingPunct="1">
              <a:defRPr/>
            </a:pPr>
            <a:r>
              <a:rPr lang="en-US" sz="14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Sec 9(1)</a:t>
            </a:r>
            <a:endParaRPr lang="en-IN" sz="1400" dirty="0">
              <a:solidFill>
                <a:schemeClr val="tx1"/>
              </a:solidFill>
              <a:latin typeface="Arial" charset="0"/>
            </a:endParaRPr>
          </a:p>
        </p:txBody>
      </p:sp>
      <p:sp>
        <p:nvSpPr>
          <p:cNvPr id="36" name="Round Diagonal Corner Rectangle 35">
            <a:extLst>
              <a:ext uri="{FF2B5EF4-FFF2-40B4-BE49-F238E27FC236}">
                <a16:creationId xmlns:a16="http://schemas.microsoft.com/office/drawing/2014/main" id="{1EAEEAB3-E747-467D-072D-D8E6D2B3AA2E}"/>
              </a:ext>
            </a:extLst>
          </p:cNvPr>
          <p:cNvSpPr/>
          <p:nvPr/>
        </p:nvSpPr>
        <p:spPr bwMode="auto">
          <a:xfrm>
            <a:off x="8067675" y="1887538"/>
            <a:ext cx="1089025" cy="341312"/>
          </a:xfrm>
          <a:prstGeom prst="round2Diag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spAutoFit/>
          </a:bodyPr>
          <a:lstStyle/>
          <a:p>
            <a:pPr algn="ctr" eaLnBrk="1" hangingPunct="1">
              <a:defRPr/>
            </a:pPr>
            <a:r>
              <a:rPr lang="en-US" sz="1400"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Sec 16(1)</a:t>
            </a:r>
            <a:endParaRPr lang="en-IN" sz="1400" dirty="0">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6"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80">
                                          <p:stCondLst>
                                            <p:cond delay="0"/>
                                          </p:stCondLst>
                                        </p:cTn>
                                        <p:tgtEl>
                                          <p:spTgt spid="35"/>
                                        </p:tgtEl>
                                      </p:cBhvr>
                                    </p:animEffect>
                                    <p:anim calcmode="lin" valueType="num">
                                      <p:cBhvr>
                                        <p:cTn id="4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3" dur="26">
                                          <p:stCondLst>
                                            <p:cond delay="650"/>
                                          </p:stCondLst>
                                        </p:cTn>
                                        <p:tgtEl>
                                          <p:spTgt spid="35"/>
                                        </p:tgtEl>
                                      </p:cBhvr>
                                      <p:to x="100000" y="60000"/>
                                    </p:animScale>
                                    <p:animScale>
                                      <p:cBhvr>
                                        <p:cTn id="54" dur="166" decel="50000">
                                          <p:stCondLst>
                                            <p:cond delay="676"/>
                                          </p:stCondLst>
                                        </p:cTn>
                                        <p:tgtEl>
                                          <p:spTgt spid="35"/>
                                        </p:tgtEl>
                                      </p:cBhvr>
                                      <p:to x="100000" y="100000"/>
                                    </p:animScale>
                                    <p:animScale>
                                      <p:cBhvr>
                                        <p:cTn id="55" dur="26">
                                          <p:stCondLst>
                                            <p:cond delay="1312"/>
                                          </p:stCondLst>
                                        </p:cTn>
                                        <p:tgtEl>
                                          <p:spTgt spid="35"/>
                                        </p:tgtEl>
                                      </p:cBhvr>
                                      <p:to x="100000" y="80000"/>
                                    </p:animScale>
                                    <p:animScale>
                                      <p:cBhvr>
                                        <p:cTn id="56" dur="166" decel="50000">
                                          <p:stCondLst>
                                            <p:cond delay="1338"/>
                                          </p:stCondLst>
                                        </p:cTn>
                                        <p:tgtEl>
                                          <p:spTgt spid="35"/>
                                        </p:tgtEl>
                                      </p:cBhvr>
                                      <p:to x="100000" y="100000"/>
                                    </p:animScale>
                                    <p:animScale>
                                      <p:cBhvr>
                                        <p:cTn id="57" dur="26">
                                          <p:stCondLst>
                                            <p:cond delay="1642"/>
                                          </p:stCondLst>
                                        </p:cTn>
                                        <p:tgtEl>
                                          <p:spTgt spid="35"/>
                                        </p:tgtEl>
                                      </p:cBhvr>
                                      <p:to x="100000" y="90000"/>
                                    </p:animScale>
                                    <p:animScale>
                                      <p:cBhvr>
                                        <p:cTn id="58" dur="166" decel="50000">
                                          <p:stCondLst>
                                            <p:cond delay="1668"/>
                                          </p:stCondLst>
                                        </p:cTn>
                                        <p:tgtEl>
                                          <p:spTgt spid="35"/>
                                        </p:tgtEl>
                                      </p:cBhvr>
                                      <p:to x="100000" y="100000"/>
                                    </p:animScale>
                                    <p:animScale>
                                      <p:cBhvr>
                                        <p:cTn id="59" dur="26">
                                          <p:stCondLst>
                                            <p:cond delay="1808"/>
                                          </p:stCondLst>
                                        </p:cTn>
                                        <p:tgtEl>
                                          <p:spTgt spid="35"/>
                                        </p:tgtEl>
                                      </p:cBhvr>
                                      <p:to x="100000" y="95000"/>
                                    </p:animScale>
                                    <p:animScale>
                                      <p:cBhvr>
                                        <p:cTn id="60" dur="166" decel="50000">
                                          <p:stCondLst>
                                            <p:cond delay="1834"/>
                                          </p:stCondLst>
                                        </p:cTn>
                                        <p:tgtEl>
                                          <p:spTgt spid="35"/>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80">
                                          <p:stCondLst>
                                            <p:cond delay="0"/>
                                          </p:stCondLst>
                                        </p:cTn>
                                        <p:tgtEl>
                                          <p:spTgt spid="32"/>
                                        </p:tgtEl>
                                      </p:cBhvr>
                                    </p:animEffect>
                                    <p:anim calcmode="lin" valueType="num">
                                      <p:cBhvr>
                                        <p:cTn id="6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9" dur="26">
                                          <p:stCondLst>
                                            <p:cond delay="650"/>
                                          </p:stCondLst>
                                        </p:cTn>
                                        <p:tgtEl>
                                          <p:spTgt spid="32"/>
                                        </p:tgtEl>
                                      </p:cBhvr>
                                      <p:to x="100000" y="60000"/>
                                    </p:animScale>
                                    <p:animScale>
                                      <p:cBhvr>
                                        <p:cTn id="70" dur="166" decel="50000">
                                          <p:stCondLst>
                                            <p:cond delay="676"/>
                                          </p:stCondLst>
                                        </p:cTn>
                                        <p:tgtEl>
                                          <p:spTgt spid="32"/>
                                        </p:tgtEl>
                                      </p:cBhvr>
                                      <p:to x="100000" y="100000"/>
                                    </p:animScale>
                                    <p:animScale>
                                      <p:cBhvr>
                                        <p:cTn id="71" dur="26">
                                          <p:stCondLst>
                                            <p:cond delay="1312"/>
                                          </p:stCondLst>
                                        </p:cTn>
                                        <p:tgtEl>
                                          <p:spTgt spid="32"/>
                                        </p:tgtEl>
                                      </p:cBhvr>
                                      <p:to x="100000" y="80000"/>
                                    </p:animScale>
                                    <p:animScale>
                                      <p:cBhvr>
                                        <p:cTn id="72" dur="166" decel="50000">
                                          <p:stCondLst>
                                            <p:cond delay="1338"/>
                                          </p:stCondLst>
                                        </p:cTn>
                                        <p:tgtEl>
                                          <p:spTgt spid="32"/>
                                        </p:tgtEl>
                                      </p:cBhvr>
                                      <p:to x="100000" y="100000"/>
                                    </p:animScale>
                                    <p:animScale>
                                      <p:cBhvr>
                                        <p:cTn id="73" dur="26">
                                          <p:stCondLst>
                                            <p:cond delay="1642"/>
                                          </p:stCondLst>
                                        </p:cTn>
                                        <p:tgtEl>
                                          <p:spTgt spid="32"/>
                                        </p:tgtEl>
                                      </p:cBhvr>
                                      <p:to x="100000" y="90000"/>
                                    </p:animScale>
                                    <p:animScale>
                                      <p:cBhvr>
                                        <p:cTn id="74" dur="166" decel="50000">
                                          <p:stCondLst>
                                            <p:cond delay="1668"/>
                                          </p:stCondLst>
                                        </p:cTn>
                                        <p:tgtEl>
                                          <p:spTgt spid="32"/>
                                        </p:tgtEl>
                                      </p:cBhvr>
                                      <p:to x="100000" y="100000"/>
                                    </p:animScale>
                                    <p:animScale>
                                      <p:cBhvr>
                                        <p:cTn id="75" dur="26">
                                          <p:stCondLst>
                                            <p:cond delay="1808"/>
                                          </p:stCondLst>
                                        </p:cTn>
                                        <p:tgtEl>
                                          <p:spTgt spid="32"/>
                                        </p:tgtEl>
                                      </p:cBhvr>
                                      <p:to x="100000" y="95000"/>
                                    </p:animScale>
                                    <p:animScale>
                                      <p:cBhvr>
                                        <p:cTn id="76" dur="166" decel="50000">
                                          <p:stCondLst>
                                            <p:cond delay="1834"/>
                                          </p:stCondLst>
                                        </p:cTn>
                                        <p:tgtEl>
                                          <p:spTgt spid="32"/>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80">
                                          <p:stCondLst>
                                            <p:cond delay="0"/>
                                          </p:stCondLst>
                                        </p:cTn>
                                        <p:tgtEl>
                                          <p:spTgt spid="34"/>
                                        </p:tgtEl>
                                      </p:cBhvr>
                                    </p:animEffect>
                                    <p:anim calcmode="lin" valueType="num">
                                      <p:cBhvr>
                                        <p:cTn id="8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5" dur="26">
                                          <p:stCondLst>
                                            <p:cond delay="650"/>
                                          </p:stCondLst>
                                        </p:cTn>
                                        <p:tgtEl>
                                          <p:spTgt spid="34"/>
                                        </p:tgtEl>
                                      </p:cBhvr>
                                      <p:to x="100000" y="60000"/>
                                    </p:animScale>
                                    <p:animScale>
                                      <p:cBhvr>
                                        <p:cTn id="86" dur="166" decel="50000">
                                          <p:stCondLst>
                                            <p:cond delay="676"/>
                                          </p:stCondLst>
                                        </p:cTn>
                                        <p:tgtEl>
                                          <p:spTgt spid="34"/>
                                        </p:tgtEl>
                                      </p:cBhvr>
                                      <p:to x="100000" y="100000"/>
                                    </p:animScale>
                                    <p:animScale>
                                      <p:cBhvr>
                                        <p:cTn id="87" dur="26">
                                          <p:stCondLst>
                                            <p:cond delay="1312"/>
                                          </p:stCondLst>
                                        </p:cTn>
                                        <p:tgtEl>
                                          <p:spTgt spid="34"/>
                                        </p:tgtEl>
                                      </p:cBhvr>
                                      <p:to x="100000" y="80000"/>
                                    </p:animScale>
                                    <p:animScale>
                                      <p:cBhvr>
                                        <p:cTn id="88" dur="166" decel="50000">
                                          <p:stCondLst>
                                            <p:cond delay="1338"/>
                                          </p:stCondLst>
                                        </p:cTn>
                                        <p:tgtEl>
                                          <p:spTgt spid="34"/>
                                        </p:tgtEl>
                                      </p:cBhvr>
                                      <p:to x="100000" y="100000"/>
                                    </p:animScale>
                                    <p:animScale>
                                      <p:cBhvr>
                                        <p:cTn id="89" dur="26">
                                          <p:stCondLst>
                                            <p:cond delay="1642"/>
                                          </p:stCondLst>
                                        </p:cTn>
                                        <p:tgtEl>
                                          <p:spTgt spid="34"/>
                                        </p:tgtEl>
                                      </p:cBhvr>
                                      <p:to x="100000" y="90000"/>
                                    </p:animScale>
                                    <p:animScale>
                                      <p:cBhvr>
                                        <p:cTn id="90" dur="166" decel="50000">
                                          <p:stCondLst>
                                            <p:cond delay="1668"/>
                                          </p:stCondLst>
                                        </p:cTn>
                                        <p:tgtEl>
                                          <p:spTgt spid="34"/>
                                        </p:tgtEl>
                                      </p:cBhvr>
                                      <p:to x="100000" y="100000"/>
                                    </p:animScale>
                                    <p:animScale>
                                      <p:cBhvr>
                                        <p:cTn id="91" dur="26">
                                          <p:stCondLst>
                                            <p:cond delay="1808"/>
                                          </p:stCondLst>
                                        </p:cTn>
                                        <p:tgtEl>
                                          <p:spTgt spid="34"/>
                                        </p:tgtEl>
                                      </p:cBhvr>
                                      <p:to x="100000" y="95000"/>
                                    </p:animScale>
                                    <p:animScale>
                                      <p:cBhvr>
                                        <p:cTn id="92" dur="166" decel="50000">
                                          <p:stCondLst>
                                            <p:cond delay="1834"/>
                                          </p:stCondLst>
                                        </p:cTn>
                                        <p:tgtEl>
                                          <p:spTgt spid="34"/>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wipe(down)">
                                      <p:cBhvr>
                                        <p:cTn id="95" dur="580">
                                          <p:stCondLst>
                                            <p:cond delay="0"/>
                                          </p:stCondLst>
                                        </p:cTn>
                                        <p:tgtEl>
                                          <p:spTgt spid="36"/>
                                        </p:tgtEl>
                                      </p:cBhvr>
                                    </p:animEffect>
                                    <p:anim calcmode="lin" valueType="num">
                                      <p:cBhvr>
                                        <p:cTn id="9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01" dur="26">
                                          <p:stCondLst>
                                            <p:cond delay="650"/>
                                          </p:stCondLst>
                                        </p:cTn>
                                        <p:tgtEl>
                                          <p:spTgt spid="36"/>
                                        </p:tgtEl>
                                      </p:cBhvr>
                                      <p:to x="100000" y="60000"/>
                                    </p:animScale>
                                    <p:animScale>
                                      <p:cBhvr>
                                        <p:cTn id="102" dur="166" decel="50000">
                                          <p:stCondLst>
                                            <p:cond delay="676"/>
                                          </p:stCondLst>
                                        </p:cTn>
                                        <p:tgtEl>
                                          <p:spTgt spid="36"/>
                                        </p:tgtEl>
                                      </p:cBhvr>
                                      <p:to x="100000" y="100000"/>
                                    </p:animScale>
                                    <p:animScale>
                                      <p:cBhvr>
                                        <p:cTn id="103" dur="26">
                                          <p:stCondLst>
                                            <p:cond delay="1312"/>
                                          </p:stCondLst>
                                        </p:cTn>
                                        <p:tgtEl>
                                          <p:spTgt spid="36"/>
                                        </p:tgtEl>
                                      </p:cBhvr>
                                      <p:to x="100000" y="80000"/>
                                    </p:animScale>
                                    <p:animScale>
                                      <p:cBhvr>
                                        <p:cTn id="104" dur="166" decel="50000">
                                          <p:stCondLst>
                                            <p:cond delay="1338"/>
                                          </p:stCondLst>
                                        </p:cTn>
                                        <p:tgtEl>
                                          <p:spTgt spid="36"/>
                                        </p:tgtEl>
                                      </p:cBhvr>
                                      <p:to x="100000" y="100000"/>
                                    </p:animScale>
                                    <p:animScale>
                                      <p:cBhvr>
                                        <p:cTn id="105" dur="26">
                                          <p:stCondLst>
                                            <p:cond delay="1642"/>
                                          </p:stCondLst>
                                        </p:cTn>
                                        <p:tgtEl>
                                          <p:spTgt spid="36"/>
                                        </p:tgtEl>
                                      </p:cBhvr>
                                      <p:to x="100000" y="90000"/>
                                    </p:animScale>
                                    <p:animScale>
                                      <p:cBhvr>
                                        <p:cTn id="106" dur="166" decel="50000">
                                          <p:stCondLst>
                                            <p:cond delay="1668"/>
                                          </p:stCondLst>
                                        </p:cTn>
                                        <p:tgtEl>
                                          <p:spTgt spid="36"/>
                                        </p:tgtEl>
                                      </p:cBhvr>
                                      <p:to x="100000" y="100000"/>
                                    </p:animScale>
                                    <p:animScale>
                                      <p:cBhvr>
                                        <p:cTn id="107" dur="26">
                                          <p:stCondLst>
                                            <p:cond delay="1808"/>
                                          </p:stCondLst>
                                        </p:cTn>
                                        <p:tgtEl>
                                          <p:spTgt spid="36"/>
                                        </p:tgtEl>
                                      </p:cBhvr>
                                      <p:to x="100000" y="95000"/>
                                    </p:animScale>
                                    <p:animScale>
                                      <p:cBhvr>
                                        <p:cTn id="10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1348" name="Picture 4" descr="Image">
            <a:extLst>
              <a:ext uri="{FF2B5EF4-FFF2-40B4-BE49-F238E27FC236}">
                <a16:creationId xmlns:a16="http://schemas.microsoft.com/office/drawing/2014/main" id="{57D43F23-A663-8ECA-F816-62B3245D6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6774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38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1FFE92C-AAAC-F49A-3FD1-11F68BF17E72}"/>
              </a:ext>
            </a:extLst>
          </p:cNvPr>
          <p:cNvSpPr/>
          <p:nvPr/>
        </p:nvSpPr>
        <p:spPr>
          <a:xfrm>
            <a:off x="-7938" y="-30163"/>
            <a:ext cx="9913938" cy="68580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200" dirty="0">
                <a:solidFill>
                  <a:srgbClr val="FFFFFF"/>
                </a:solidFill>
              </a:rPr>
              <a:t>Valuation for Construction Services</a:t>
            </a:r>
          </a:p>
        </p:txBody>
      </p:sp>
      <p:sp>
        <p:nvSpPr>
          <p:cNvPr id="172034" name="TextBox 1">
            <a:extLst>
              <a:ext uri="{FF2B5EF4-FFF2-40B4-BE49-F238E27FC236}">
                <a16:creationId xmlns:a16="http://schemas.microsoft.com/office/drawing/2014/main" id="{1BB24118-151D-D454-E635-FCFBD8DAF929}"/>
              </a:ext>
            </a:extLst>
          </p:cNvPr>
          <p:cNvSpPr txBox="1">
            <a:spLocks noChangeArrowheads="1"/>
          </p:cNvSpPr>
          <p:nvPr/>
        </p:nvSpPr>
        <p:spPr bwMode="auto">
          <a:xfrm>
            <a:off x="1828800" y="4343400"/>
            <a:ext cx="14478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latin typeface="Arial" panose="020B0604020202020204" pitchFamily="34" charset="0"/>
            </a:endParaRPr>
          </a:p>
        </p:txBody>
      </p:sp>
      <p:sp>
        <p:nvSpPr>
          <p:cNvPr id="6" name="TextBox 5">
            <a:extLst>
              <a:ext uri="{FF2B5EF4-FFF2-40B4-BE49-F238E27FC236}">
                <a16:creationId xmlns:a16="http://schemas.microsoft.com/office/drawing/2014/main" id="{7564A2DE-249C-18E4-670F-04B3B4E2B35E}"/>
              </a:ext>
            </a:extLst>
          </p:cNvPr>
          <p:cNvSpPr txBox="1"/>
          <p:nvPr/>
        </p:nvSpPr>
        <p:spPr>
          <a:xfrm rot="10800000" flipH="1" flipV="1">
            <a:off x="147638" y="3090863"/>
            <a:ext cx="9601200" cy="676275"/>
          </a:xfrm>
          <a:prstGeom prst="rect">
            <a:avLst/>
          </a:prstGeom>
          <a:noFill/>
        </p:spPr>
        <p:txBody>
          <a:bodyPr>
            <a:spAutoFit/>
          </a:bodyPr>
          <a:lstStyle/>
          <a:p>
            <a:pPr>
              <a:lnSpc>
                <a:spcPct val="200000"/>
              </a:lnSpc>
              <a:defRPr/>
            </a:pPr>
            <a:endParaRPr lang="en-US" sz="2200" i="1" u="sng" dirty="0">
              <a:latin typeface="+mj-lt"/>
            </a:endParaRPr>
          </a:p>
        </p:txBody>
      </p:sp>
      <p:graphicFrame>
        <p:nvGraphicFramePr>
          <p:cNvPr id="2" name="Diagram 1">
            <a:extLst>
              <a:ext uri="{FF2B5EF4-FFF2-40B4-BE49-F238E27FC236}">
                <a16:creationId xmlns:a16="http://schemas.microsoft.com/office/drawing/2014/main" id="{CC125E39-8545-592E-74E2-30DBB352883B}"/>
              </a:ext>
            </a:extLst>
          </p:cNvPr>
          <p:cNvGraphicFramePr/>
          <p:nvPr/>
        </p:nvGraphicFramePr>
        <p:xfrm>
          <a:off x="228600" y="838200"/>
          <a:ext cx="93726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 Diagonal Corner Rectangle 3">
            <a:extLst>
              <a:ext uri="{FF2B5EF4-FFF2-40B4-BE49-F238E27FC236}">
                <a16:creationId xmlns:a16="http://schemas.microsoft.com/office/drawing/2014/main" id="{021B68F4-2279-9E87-5F98-DB2801BF7869}"/>
              </a:ext>
            </a:extLst>
          </p:cNvPr>
          <p:cNvSpPr/>
          <p:nvPr/>
        </p:nvSpPr>
        <p:spPr bwMode="auto">
          <a:xfrm>
            <a:off x="304800" y="4648200"/>
            <a:ext cx="2438400" cy="1463675"/>
          </a:xfrm>
          <a:prstGeom prst="round2Diag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en-IN" b="0" i="1" dirty="0">
                <a:solidFill>
                  <a:schemeClr val="tx1"/>
                </a:solidFill>
                <a:latin typeface="+mj-lt"/>
              </a:rPr>
              <a:t>As GST @ 18% </a:t>
            </a:r>
            <a:r>
              <a:rPr lang="en-IN" b="0" i="1" dirty="0">
                <a:solidFill>
                  <a:schemeClr val="tx1"/>
                </a:solidFill>
              </a:rPr>
              <a:t>is paid ITC is available on the RREP or REP.</a:t>
            </a:r>
            <a:r>
              <a:rPr lang="en-IN" b="0" i="1" dirty="0">
                <a:solidFill>
                  <a:schemeClr val="tx1"/>
                </a:solidFill>
                <a:latin typeface="+mj-lt"/>
              </a:rPr>
              <a:t> </a:t>
            </a:r>
          </a:p>
        </p:txBody>
      </p:sp>
      <p:sp>
        <p:nvSpPr>
          <p:cNvPr id="7" name="Round Diagonal Corner Rectangle 6">
            <a:extLst>
              <a:ext uri="{FF2B5EF4-FFF2-40B4-BE49-F238E27FC236}">
                <a16:creationId xmlns:a16="http://schemas.microsoft.com/office/drawing/2014/main" id="{5F142D32-373B-2673-3112-8D019DD5F28E}"/>
              </a:ext>
            </a:extLst>
          </p:cNvPr>
          <p:cNvSpPr/>
          <p:nvPr/>
        </p:nvSpPr>
        <p:spPr bwMode="auto">
          <a:xfrm>
            <a:off x="3970338" y="885825"/>
            <a:ext cx="5715000" cy="919163"/>
          </a:xfrm>
          <a:prstGeom prst="round2Diag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spAutoFit/>
          </a:bodyPr>
          <a:lstStyle/>
          <a:p>
            <a:pPr algn="just" eaLnBrk="1" hangingPunct="1">
              <a:defRPr/>
            </a:pPr>
            <a:r>
              <a:rPr lang="en-IN" sz="1600" i="1" dirty="0">
                <a:solidFill>
                  <a:schemeClr val="tx1"/>
                </a:solidFill>
                <a:latin typeface="+mj-lt"/>
              </a:rPr>
              <a:t>Note:- </a:t>
            </a:r>
            <a:r>
              <a:rPr lang="en-IN" sz="1600" b="0" i="1" dirty="0">
                <a:solidFill>
                  <a:schemeClr val="tx1"/>
                </a:solidFill>
                <a:latin typeface="+mj-lt"/>
              </a:rPr>
              <a:t>The Developer may charge from customer GST @ 5%, however can avail ITC and pay GST @ 18%.</a:t>
            </a:r>
            <a:r>
              <a:rPr lang="en-IN" sz="1600" i="1" dirty="0">
                <a:solidFill>
                  <a:schemeClr val="tx1"/>
                </a:solidFill>
                <a:latin typeface="+mj-lt"/>
              </a:rPr>
              <a:t> </a:t>
            </a:r>
            <a:r>
              <a:rPr lang="en-IN" sz="1600" i="1" dirty="0">
                <a:solidFill>
                  <a:srgbClr val="C00000"/>
                </a:solidFill>
                <a:latin typeface="+mj-lt"/>
              </a:rPr>
              <a:t>But this opinion is highly litigious…</a:t>
            </a:r>
            <a:r>
              <a:rPr lang="en-IN" sz="1600" b="0" i="1" dirty="0">
                <a:solidFill>
                  <a:schemeClr val="tx1"/>
                </a:solidFill>
                <a:latin typeface="+mj-lt"/>
              </a:rPr>
              <a:t> </a:t>
            </a:r>
            <a:endParaRPr lang="en-IN" b="0" i="1" dirty="0">
              <a:solidFill>
                <a:schemeClr val="tx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999"/>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99"/>
                                          </p:stCondLst>
                                        </p:cTn>
                                        <p:tgtEl>
                                          <p:spTgt spid="4"/>
                                        </p:tgtEl>
                                        <p:attrNameLst>
                                          <p:attrName>style.visibility</p:attrName>
                                        </p:attrNameLst>
                                      </p:cBhvr>
                                      <p:to>
                                        <p:strVal val="visible"/>
                                      </p:to>
                                    </p:set>
                                  </p:childTnLst>
                                </p:cTn>
                              </p:par>
                              <p:par>
                                <p:cTn id="13" presetID="45"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par>
                                <p:cTn id="18" presetID="26"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80">
                                          <p:stCondLst>
                                            <p:cond delay="0"/>
                                          </p:stCondLst>
                                        </p:cTn>
                                        <p:tgtEl>
                                          <p:spTgt spid="4"/>
                                        </p:tgtEl>
                                      </p:cBhvr>
                                    </p:animEffect>
                                    <p:anim calcmode="lin" valueType="num">
                                      <p:cBhvr>
                                        <p:cTn id="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gtEl>
                                      </p:cBhvr>
                                      <p:to x="100000" y="60000"/>
                                    </p:animScale>
                                    <p:animScale>
                                      <p:cBhvr>
                                        <p:cTn id="27" dur="166" decel="50000">
                                          <p:stCondLst>
                                            <p:cond delay="676"/>
                                          </p:stCondLst>
                                        </p:cTn>
                                        <p:tgtEl>
                                          <p:spTgt spid="4"/>
                                        </p:tgtEl>
                                      </p:cBhvr>
                                      <p:to x="100000" y="100000"/>
                                    </p:animScale>
                                    <p:animScale>
                                      <p:cBhvr>
                                        <p:cTn id="28" dur="26">
                                          <p:stCondLst>
                                            <p:cond delay="1312"/>
                                          </p:stCondLst>
                                        </p:cTn>
                                        <p:tgtEl>
                                          <p:spTgt spid="4"/>
                                        </p:tgtEl>
                                      </p:cBhvr>
                                      <p:to x="100000" y="80000"/>
                                    </p:animScale>
                                    <p:animScale>
                                      <p:cBhvr>
                                        <p:cTn id="29" dur="166" decel="50000">
                                          <p:stCondLst>
                                            <p:cond delay="1338"/>
                                          </p:stCondLst>
                                        </p:cTn>
                                        <p:tgtEl>
                                          <p:spTgt spid="4"/>
                                        </p:tgtEl>
                                      </p:cBhvr>
                                      <p:to x="100000" y="100000"/>
                                    </p:animScale>
                                    <p:animScale>
                                      <p:cBhvr>
                                        <p:cTn id="30" dur="26">
                                          <p:stCondLst>
                                            <p:cond delay="1642"/>
                                          </p:stCondLst>
                                        </p:cTn>
                                        <p:tgtEl>
                                          <p:spTgt spid="4"/>
                                        </p:tgtEl>
                                      </p:cBhvr>
                                      <p:to x="100000" y="90000"/>
                                    </p:animScale>
                                    <p:animScale>
                                      <p:cBhvr>
                                        <p:cTn id="31" dur="166" decel="50000">
                                          <p:stCondLst>
                                            <p:cond delay="1668"/>
                                          </p:stCondLst>
                                        </p:cTn>
                                        <p:tgtEl>
                                          <p:spTgt spid="4"/>
                                        </p:tgtEl>
                                      </p:cBhvr>
                                      <p:to x="100000" y="100000"/>
                                    </p:animScale>
                                    <p:animScale>
                                      <p:cBhvr>
                                        <p:cTn id="32" dur="26">
                                          <p:stCondLst>
                                            <p:cond delay="1808"/>
                                          </p:stCondLst>
                                        </p:cTn>
                                        <p:tgtEl>
                                          <p:spTgt spid="4"/>
                                        </p:tgtEl>
                                      </p:cBhvr>
                                      <p:to x="100000" y="95000"/>
                                    </p:animScale>
                                    <p:animScale>
                                      <p:cBhvr>
                                        <p:cTn id="3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animBg="1"/>
      <p:bldP spid="4"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71D39BD-32FC-9169-5D10-B81C33AD04D1}"/>
              </a:ext>
            </a:extLst>
          </p:cNvPr>
          <p:cNvSpPr>
            <a:spLocks noGrp="1" noChangeArrowheads="1"/>
          </p:cNvSpPr>
          <p:nvPr>
            <p:ph type="title" idx="4294967295"/>
          </p:nvPr>
        </p:nvSpPr>
        <p:spPr>
          <a:xfrm>
            <a:off x="0" y="0"/>
            <a:ext cx="9906000" cy="838200"/>
          </a:xfrm>
          <a:solidFill>
            <a:srgbClr val="003399"/>
          </a:solidFill>
        </p:spPr>
        <p:txBody>
          <a:bodyPr lIns="274320" tIns="228600" bIns="137160"/>
          <a:lstStyle/>
          <a:p>
            <a:pPr algn="ctr">
              <a:defRPr/>
            </a:pPr>
            <a:r>
              <a:rPr lang="en-US" altLang="en-US" dirty="0">
                <a:solidFill>
                  <a:schemeClr val="bg1"/>
                </a:solidFill>
                <a:latin typeface="+mj-lt"/>
              </a:rPr>
              <a:t>Valuation of Land or UDS of Land</a:t>
            </a:r>
          </a:p>
        </p:txBody>
      </p:sp>
      <p:sp>
        <p:nvSpPr>
          <p:cNvPr id="34" name="TextBox 33">
            <a:extLst>
              <a:ext uri="{FF2B5EF4-FFF2-40B4-BE49-F238E27FC236}">
                <a16:creationId xmlns:a16="http://schemas.microsoft.com/office/drawing/2014/main" id="{59B2D18C-512D-6A44-940E-490D73618486}"/>
              </a:ext>
            </a:extLst>
          </p:cNvPr>
          <p:cNvSpPr txBox="1"/>
          <p:nvPr/>
        </p:nvSpPr>
        <p:spPr>
          <a:xfrm rot="19671120">
            <a:off x="3961684" y="4430028"/>
            <a:ext cx="1047852" cy="413522"/>
          </a:xfrm>
          <a:prstGeom prst="rect">
            <a:avLst/>
          </a:prstGeom>
          <a:noFill/>
          <a:effectLst>
            <a:glow rad="228600">
              <a:schemeClr val="accent6">
                <a:satMod val="175000"/>
                <a:alpha val="40000"/>
              </a:schemeClr>
            </a:glow>
          </a:effectLst>
        </p:spPr>
        <p:txBody>
          <a:bodyPr spcFirstLastPara="1" wrap="none">
            <a:prstTxWarp prst="textArchUp">
              <a:avLst/>
            </a:prstTxWarp>
            <a:spAutoFit/>
            <a:scene3d>
              <a:camera prst="orthographicFront"/>
              <a:lightRig rig="soft" dir="t">
                <a:rot lat="0" lon="0" rev="15600000"/>
              </a:lightRig>
            </a:scene3d>
            <a:sp3d extrusionH="57150" prstMaterial="softEdge">
              <a:bevelT w="25400" h="38100"/>
            </a:sp3d>
          </a:bodyPr>
          <a:lstStyle/>
          <a:p>
            <a:pPr>
              <a:defRPr/>
            </a:pPr>
            <a:r>
              <a:rPr lang="en-IN" sz="3600" dirty="0">
                <a:ln/>
                <a:effectLst>
                  <a:outerShdw blurRad="38100" dist="38100" dir="2700000" algn="tl">
                    <a:srgbClr val="000000">
                      <a:alpha val="43137"/>
                    </a:srgbClr>
                  </a:outerShdw>
                </a:effectLst>
                <a:latin typeface="+mj-lt"/>
              </a:rPr>
              <a:t>   </a:t>
            </a:r>
            <a:endParaRPr lang="en-IN" sz="3600" u="sng" dirty="0">
              <a:ln/>
              <a:effectLst>
                <a:outerShdw blurRad="38100" dist="38100" dir="2700000" algn="tl">
                  <a:srgbClr val="000000">
                    <a:alpha val="43137"/>
                  </a:srgbClr>
                </a:outerShdw>
              </a:effectLst>
              <a:latin typeface="+mj-lt"/>
            </a:endParaRPr>
          </a:p>
        </p:txBody>
      </p:sp>
      <p:sp>
        <p:nvSpPr>
          <p:cNvPr id="2" name="Rectangle 1">
            <a:extLst>
              <a:ext uri="{FF2B5EF4-FFF2-40B4-BE49-F238E27FC236}">
                <a16:creationId xmlns:a16="http://schemas.microsoft.com/office/drawing/2014/main" id="{4933FBE1-3E55-6118-BC42-1F231F676908}"/>
              </a:ext>
            </a:extLst>
          </p:cNvPr>
          <p:cNvSpPr/>
          <p:nvPr/>
        </p:nvSpPr>
        <p:spPr>
          <a:xfrm>
            <a:off x="152400" y="842963"/>
            <a:ext cx="9601200" cy="5862637"/>
          </a:xfrm>
          <a:prstGeom prst="rect">
            <a:avLst/>
          </a:prstGeom>
        </p:spPr>
        <p:txBody>
          <a:bodyPr>
            <a:spAutoFit/>
          </a:bodyPr>
          <a:lstStyle/>
          <a:p>
            <a:pPr algn="just" fontAlgn="t">
              <a:lnSpc>
                <a:spcPct val="150000"/>
              </a:lnSpc>
              <a:defRPr/>
            </a:pPr>
            <a:r>
              <a:rPr lang="en-US" sz="2500" u="sng" dirty="0">
                <a:latin typeface="+mj-lt"/>
              </a:rPr>
              <a:t>Transfer of property in land or undivided share of land</a:t>
            </a:r>
          </a:p>
          <a:p>
            <a:pPr marL="457200" indent="-457200" algn="just" fontAlgn="t">
              <a:lnSpc>
                <a:spcPct val="150000"/>
              </a:lnSpc>
              <a:buFont typeface="Wingdings" panose="05000000000000000000" pitchFamily="2" charset="2"/>
              <a:buChar char="Ø"/>
              <a:defRPr/>
            </a:pPr>
            <a:r>
              <a:rPr lang="en-US" sz="2500" b="0" dirty="0">
                <a:latin typeface="+mj-lt"/>
              </a:rPr>
              <a:t>Value of supply of service and goods portion in such supply </a:t>
            </a:r>
            <a:r>
              <a:rPr lang="en-US" sz="2500" b="0" dirty="0">
                <a:solidFill>
                  <a:srgbClr val="FF0000"/>
                </a:solidFill>
                <a:latin typeface="+mj-lt"/>
              </a:rPr>
              <a:t>shall be equivalent to the </a:t>
            </a:r>
            <a:r>
              <a:rPr lang="en-US" sz="2500" dirty="0">
                <a:solidFill>
                  <a:srgbClr val="00B050"/>
                </a:solidFill>
                <a:latin typeface="+mj-lt"/>
              </a:rPr>
              <a:t>total amount charged for supply </a:t>
            </a:r>
            <a:r>
              <a:rPr lang="en-US" sz="2500" b="0" dirty="0">
                <a:solidFill>
                  <a:srgbClr val="FF0000"/>
                </a:solidFill>
                <a:latin typeface="+mj-lt"/>
              </a:rPr>
              <a:t>less the </a:t>
            </a:r>
            <a:r>
              <a:rPr lang="en-US" sz="2500" dirty="0">
                <a:solidFill>
                  <a:srgbClr val="2851A4"/>
                </a:solidFill>
                <a:latin typeface="+mj-lt"/>
              </a:rPr>
              <a:t>value of land or undivided share of land</a:t>
            </a:r>
            <a:r>
              <a:rPr lang="en-US" sz="2500" b="0" dirty="0">
                <a:latin typeface="+mj-lt"/>
              </a:rPr>
              <a:t>, and </a:t>
            </a:r>
          </a:p>
          <a:p>
            <a:pPr marL="457200" indent="-457200" algn="just" fontAlgn="t">
              <a:lnSpc>
                <a:spcPct val="150000"/>
              </a:lnSpc>
              <a:buFont typeface="Wingdings" panose="05000000000000000000" pitchFamily="2" charset="2"/>
              <a:buChar char="Ø"/>
              <a:defRPr/>
            </a:pPr>
            <a:r>
              <a:rPr lang="en-US" sz="2500" dirty="0">
                <a:solidFill>
                  <a:srgbClr val="2851A4"/>
                </a:solidFill>
                <a:latin typeface="+mj-lt"/>
              </a:rPr>
              <a:t>Value of land or undivided share of land</a:t>
            </a:r>
            <a:r>
              <a:rPr lang="en-US" sz="2500" b="0" dirty="0">
                <a:latin typeface="+mj-lt"/>
              </a:rPr>
              <a:t>, in such supply </a:t>
            </a:r>
            <a:r>
              <a:rPr lang="en-US" sz="2500" u="sng" dirty="0">
                <a:latin typeface="+mj-lt"/>
              </a:rPr>
              <a:t>shall be deemed to be one third of the total amount charged for such supply. </a:t>
            </a:r>
          </a:p>
          <a:p>
            <a:pPr algn="just" fontAlgn="t">
              <a:lnSpc>
                <a:spcPct val="150000"/>
              </a:lnSpc>
              <a:defRPr/>
            </a:pPr>
            <a:r>
              <a:rPr lang="en-US" sz="2500" dirty="0">
                <a:solidFill>
                  <a:srgbClr val="00B050"/>
                </a:solidFill>
                <a:latin typeface="+mj-lt"/>
              </a:rPr>
              <a:t>“Total Amount” </a:t>
            </a:r>
            <a:r>
              <a:rPr lang="en-US" sz="2500" b="0" dirty="0">
                <a:latin typeface="+mj-lt"/>
              </a:rPr>
              <a:t>means the sum total of,- </a:t>
            </a:r>
          </a:p>
          <a:p>
            <a:pPr algn="just" fontAlgn="t">
              <a:lnSpc>
                <a:spcPct val="150000"/>
              </a:lnSpc>
              <a:defRPr/>
            </a:pPr>
            <a:r>
              <a:rPr lang="en-US" sz="2500" b="0" dirty="0">
                <a:latin typeface="+mj-lt"/>
              </a:rPr>
              <a:t>(a) consideration charged for aforesaid service; and </a:t>
            </a:r>
          </a:p>
          <a:p>
            <a:pPr algn="just" fontAlgn="t">
              <a:lnSpc>
                <a:spcPct val="150000"/>
              </a:lnSpc>
              <a:defRPr/>
            </a:pPr>
            <a:r>
              <a:rPr lang="en-US" sz="2500" b="0" dirty="0">
                <a:latin typeface="+mj-lt"/>
              </a:rPr>
              <a:t>(b) amount charged for transfer of land or undivided share of land, </a:t>
            </a:r>
            <a:endParaRPr lang="en-US" sz="2500" u="sng"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170"/>
                                        </p:tgtEl>
                                        <p:attrNameLst>
                                          <p:attrName>style.visibility</p:attrName>
                                        </p:attrNameLst>
                                      </p:cBhvr>
                                      <p:to>
                                        <p:strVal val="visible"/>
                                      </p:to>
                                    </p:set>
                                    <p:anim calcmode="lin" valueType="num">
                                      <p:cBhvr additive="base">
                                        <p:cTn id="49" dur="500" fill="hold"/>
                                        <p:tgtEl>
                                          <p:spTgt spid="7170"/>
                                        </p:tgtEl>
                                        <p:attrNameLst>
                                          <p:attrName>ppt_x</p:attrName>
                                        </p:attrNameLst>
                                      </p:cBhvr>
                                      <p:tavLst>
                                        <p:tav tm="0">
                                          <p:val>
                                            <p:strVal val="#ppt_x"/>
                                          </p:val>
                                        </p:tav>
                                        <p:tav tm="100000">
                                          <p:val>
                                            <p:strVal val="#ppt_x"/>
                                          </p:val>
                                        </p:tav>
                                      </p:tavLst>
                                    </p:anim>
                                    <p:anim calcmode="lin" valueType="num">
                                      <p:cBhvr additive="base">
                                        <p:cTn id="5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 calcmode="lin" valueType="num">
                                      <p:cBhvr additive="base">
                                        <p:cTn id="5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 calcmode="lin" valueType="num">
                                      <p:cBhvr additive="base">
                                        <p:cTn id="6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 calcmode="lin" valueType="num">
                                      <p:cBhvr additive="base">
                                        <p:cTn id="6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 calcmode="lin" valueType="num">
                                      <p:cBhvr additive="base">
                                        <p:cTn id="7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anim calcmode="lin" valueType="num">
                                      <p:cBhvr additive="base">
                                        <p:cTn id="7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anim calcmode="lin" valueType="num">
                                      <p:cBhvr additive="base">
                                        <p:cTn id="7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2"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Прямоугольник 198">
            <a:extLst>
              <a:ext uri="{FF2B5EF4-FFF2-40B4-BE49-F238E27FC236}">
                <a16:creationId xmlns:a16="http://schemas.microsoft.com/office/drawing/2014/main" id="{32C5EB28-69A1-F1BB-7737-C5FBEB4943B2}"/>
              </a:ext>
            </a:extLst>
          </p:cNvPr>
          <p:cNvSpPr/>
          <p:nvPr/>
        </p:nvSpPr>
        <p:spPr>
          <a:xfrm flipV="1">
            <a:off x="0" y="0"/>
            <a:ext cx="9906000" cy="6934200"/>
          </a:xfrm>
          <a:prstGeom prst="rect">
            <a:avLst/>
          </a:prstGeom>
          <a:gradFill>
            <a:gsLst>
              <a:gs pos="3000">
                <a:schemeClr val="accent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p>
        </p:txBody>
      </p:sp>
      <p:sp>
        <p:nvSpPr>
          <p:cNvPr id="18" name="Полилиния 17">
            <a:extLst>
              <a:ext uri="{FF2B5EF4-FFF2-40B4-BE49-F238E27FC236}">
                <a16:creationId xmlns:a16="http://schemas.microsoft.com/office/drawing/2014/main" id="{64B69BB9-DFD0-DD1B-9F48-C0EACD108BC9}"/>
              </a:ext>
            </a:extLst>
          </p:cNvPr>
          <p:cNvSpPr/>
          <p:nvPr/>
        </p:nvSpPr>
        <p:spPr>
          <a:xfrm>
            <a:off x="933450" y="2071688"/>
            <a:ext cx="8105775" cy="3403600"/>
          </a:xfrm>
          <a:custGeom>
            <a:avLst/>
            <a:gdLst>
              <a:gd name="connsiteX0" fmla="*/ 5269230 w 10538460"/>
              <a:gd name="connsiteY0" fmla="*/ 1851660 h 4080510"/>
              <a:gd name="connsiteX1" fmla="*/ 7955280 w 10538460"/>
              <a:gd name="connsiteY1" fmla="*/ 240030 h 4080510"/>
              <a:gd name="connsiteX2" fmla="*/ 9795510 w 10538460"/>
              <a:gd name="connsiteY2" fmla="*/ 2205990 h 4080510"/>
              <a:gd name="connsiteX3" fmla="*/ 7955280 w 10538460"/>
              <a:gd name="connsiteY3" fmla="*/ 3589020 h 4080510"/>
              <a:gd name="connsiteX4" fmla="*/ 2811780 w 10538460"/>
              <a:gd name="connsiteY4" fmla="*/ 331470 h 4080510"/>
              <a:gd name="connsiteX5" fmla="*/ 1120140 w 10538460"/>
              <a:gd name="connsiteY5" fmla="*/ 2366010 h 4080510"/>
              <a:gd name="connsiteX6" fmla="*/ 3303270 w 10538460"/>
              <a:gd name="connsiteY6" fmla="*/ 3817620 h 4080510"/>
              <a:gd name="connsiteX7" fmla="*/ 0 w 10538460"/>
              <a:gd name="connsiteY7" fmla="*/ 4080510 h 4080510"/>
              <a:gd name="connsiteX8" fmla="*/ 1108710 w 10538460"/>
              <a:gd name="connsiteY8" fmla="*/ 2343150 h 4080510"/>
              <a:gd name="connsiteX9" fmla="*/ 3028950 w 10538460"/>
              <a:gd name="connsiteY9" fmla="*/ 2194560 h 4080510"/>
              <a:gd name="connsiteX10" fmla="*/ 5052060 w 10538460"/>
              <a:gd name="connsiteY10" fmla="*/ 1885950 h 4080510"/>
              <a:gd name="connsiteX11" fmla="*/ 7543800 w 10538460"/>
              <a:gd name="connsiteY11" fmla="*/ 2057400 h 4080510"/>
              <a:gd name="connsiteX12" fmla="*/ 10538460 w 10538460"/>
              <a:gd name="connsiteY12" fmla="*/ 0 h 4080510"/>
              <a:gd name="connsiteX13" fmla="*/ 9818370 w 10538460"/>
              <a:gd name="connsiteY13" fmla="*/ 2194560 h 4080510"/>
              <a:gd name="connsiteX14" fmla="*/ 10252710 w 10538460"/>
              <a:gd name="connsiteY14" fmla="*/ 3909060 h 4080510"/>
              <a:gd name="connsiteX15" fmla="*/ 7943850 w 10538460"/>
              <a:gd name="connsiteY15" fmla="*/ 3600450 h 4080510"/>
              <a:gd name="connsiteX16" fmla="*/ 5977890 w 10538460"/>
              <a:gd name="connsiteY16" fmla="*/ 4011930 h 4080510"/>
              <a:gd name="connsiteX17" fmla="*/ 5280660 w 10538460"/>
              <a:gd name="connsiteY17" fmla="*/ 1623060 h 4080510"/>
              <a:gd name="connsiteX18" fmla="*/ 3314700 w 10538460"/>
              <a:gd name="connsiteY18" fmla="*/ 3851910 h 4080510"/>
              <a:gd name="connsiteX19" fmla="*/ 3040380 w 10538460"/>
              <a:gd name="connsiteY19" fmla="*/ 2160270 h 4080510"/>
              <a:gd name="connsiteX20" fmla="*/ 251460 w 10538460"/>
              <a:gd name="connsiteY20" fmla="*/ 45720 h 4080510"/>
              <a:gd name="connsiteX21" fmla="*/ 2823210 w 10538460"/>
              <a:gd name="connsiteY21" fmla="*/ 354330 h 4080510"/>
              <a:gd name="connsiteX22" fmla="*/ 3040380 w 10538460"/>
              <a:gd name="connsiteY22" fmla="*/ 2171700 h 4080510"/>
              <a:gd name="connsiteX0" fmla="*/ 5269230 w 10538460"/>
              <a:gd name="connsiteY0" fmla="*/ 1851660 h 4080510"/>
              <a:gd name="connsiteX1" fmla="*/ 6804212 w 10538460"/>
              <a:gd name="connsiteY1" fmla="*/ 927847 h 4080510"/>
              <a:gd name="connsiteX2" fmla="*/ 7955280 w 10538460"/>
              <a:gd name="connsiteY2" fmla="*/ 240030 h 4080510"/>
              <a:gd name="connsiteX3" fmla="*/ 9795510 w 10538460"/>
              <a:gd name="connsiteY3" fmla="*/ 2205990 h 4080510"/>
              <a:gd name="connsiteX4" fmla="*/ 7955280 w 10538460"/>
              <a:gd name="connsiteY4" fmla="*/ 3589020 h 4080510"/>
              <a:gd name="connsiteX5" fmla="*/ 2811780 w 10538460"/>
              <a:gd name="connsiteY5" fmla="*/ 331470 h 4080510"/>
              <a:gd name="connsiteX6" fmla="*/ 1120140 w 10538460"/>
              <a:gd name="connsiteY6" fmla="*/ 2366010 h 4080510"/>
              <a:gd name="connsiteX7" fmla="*/ 3303270 w 10538460"/>
              <a:gd name="connsiteY7" fmla="*/ 3817620 h 4080510"/>
              <a:gd name="connsiteX8" fmla="*/ 0 w 10538460"/>
              <a:gd name="connsiteY8" fmla="*/ 4080510 h 4080510"/>
              <a:gd name="connsiteX9" fmla="*/ 1108710 w 10538460"/>
              <a:gd name="connsiteY9" fmla="*/ 2343150 h 4080510"/>
              <a:gd name="connsiteX10" fmla="*/ 3028950 w 10538460"/>
              <a:gd name="connsiteY10" fmla="*/ 2194560 h 4080510"/>
              <a:gd name="connsiteX11" fmla="*/ 5052060 w 10538460"/>
              <a:gd name="connsiteY11" fmla="*/ 1885950 h 4080510"/>
              <a:gd name="connsiteX12" fmla="*/ 7543800 w 10538460"/>
              <a:gd name="connsiteY12" fmla="*/ 2057400 h 4080510"/>
              <a:gd name="connsiteX13" fmla="*/ 10538460 w 10538460"/>
              <a:gd name="connsiteY13" fmla="*/ 0 h 4080510"/>
              <a:gd name="connsiteX14" fmla="*/ 9818370 w 10538460"/>
              <a:gd name="connsiteY14" fmla="*/ 2194560 h 4080510"/>
              <a:gd name="connsiteX15" fmla="*/ 10252710 w 10538460"/>
              <a:gd name="connsiteY15" fmla="*/ 3909060 h 4080510"/>
              <a:gd name="connsiteX16" fmla="*/ 7943850 w 10538460"/>
              <a:gd name="connsiteY16" fmla="*/ 3600450 h 4080510"/>
              <a:gd name="connsiteX17" fmla="*/ 5977890 w 10538460"/>
              <a:gd name="connsiteY17" fmla="*/ 4011930 h 4080510"/>
              <a:gd name="connsiteX18" fmla="*/ 5280660 w 10538460"/>
              <a:gd name="connsiteY18" fmla="*/ 1623060 h 4080510"/>
              <a:gd name="connsiteX19" fmla="*/ 3314700 w 10538460"/>
              <a:gd name="connsiteY19" fmla="*/ 3851910 h 4080510"/>
              <a:gd name="connsiteX20" fmla="*/ 3040380 w 10538460"/>
              <a:gd name="connsiteY20" fmla="*/ 2160270 h 4080510"/>
              <a:gd name="connsiteX21" fmla="*/ 251460 w 10538460"/>
              <a:gd name="connsiteY21" fmla="*/ 45720 h 4080510"/>
              <a:gd name="connsiteX22" fmla="*/ 2823210 w 10538460"/>
              <a:gd name="connsiteY22" fmla="*/ 354330 h 4080510"/>
              <a:gd name="connsiteX23" fmla="*/ 3040380 w 10538460"/>
              <a:gd name="connsiteY23" fmla="*/ 2171700 h 4080510"/>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5280660 w 10538460"/>
              <a:gd name="connsiteY18" fmla="*/ 1900069 h 4357519"/>
              <a:gd name="connsiteX19" fmla="*/ 3314700 w 10538460"/>
              <a:gd name="connsiteY19" fmla="*/ 4128919 h 4357519"/>
              <a:gd name="connsiteX20" fmla="*/ 3040380 w 10538460"/>
              <a:gd name="connsiteY20" fmla="*/ 2437279 h 4357519"/>
              <a:gd name="connsiteX21" fmla="*/ 251460 w 10538460"/>
              <a:gd name="connsiteY21" fmla="*/ 322729 h 4357519"/>
              <a:gd name="connsiteX22" fmla="*/ 2823210 w 10538460"/>
              <a:gd name="connsiteY22" fmla="*/ 631339 h 4357519"/>
              <a:gd name="connsiteX23" fmla="*/ 3040380 w 10538460"/>
              <a:gd name="connsiteY23"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3314700 w 10538460"/>
              <a:gd name="connsiteY19" fmla="*/ 4128919 h 4357519"/>
              <a:gd name="connsiteX20" fmla="*/ 3040380 w 10538460"/>
              <a:gd name="connsiteY20" fmla="*/ 2437279 h 4357519"/>
              <a:gd name="connsiteX21" fmla="*/ 251460 w 10538460"/>
              <a:gd name="connsiteY21" fmla="*/ 322729 h 4357519"/>
              <a:gd name="connsiteX22" fmla="*/ 2823210 w 10538460"/>
              <a:gd name="connsiteY22" fmla="*/ 631339 h 4357519"/>
              <a:gd name="connsiteX23" fmla="*/ 3040380 w 10538460"/>
              <a:gd name="connsiteY23"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3314700 w 10538460"/>
              <a:gd name="connsiteY19" fmla="*/ 4128919 h 4357519"/>
              <a:gd name="connsiteX20" fmla="*/ 3040380 w 10538460"/>
              <a:gd name="connsiteY20" fmla="*/ 2437279 h 4357519"/>
              <a:gd name="connsiteX21" fmla="*/ 251460 w 10538460"/>
              <a:gd name="connsiteY21" fmla="*/ 322729 h 4357519"/>
              <a:gd name="connsiteX22" fmla="*/ 2823210 w 10538460"/>
              <a:gd name="connsiteY22" fmla="*/ 631339 h 4357519"/>
              <a:gd name="connsiteX23" fmla="*/ 2942216 w 10538460"/>
              <a:gd name="connsiteY23" fmla="*/ 1796528 h 4357519"/>
              <a:gd name="connsiteX24" fmla="*/ 3040380 w 10538460"/>
              <a:gd name="connsiteY24"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3314700 w 10538460"/>
              <a:gd name="connsiteY19" fmla="*/ 4128919 h 4357519"/>
              <a:gd name="connsiteX20" fmla="*/ 3040380 w 10538460"/>
              <a:gd name="connsiteY20" fmla="*/ 2437279 h 4357519"/>
              <a:gd name="connsiteX21" fmla="*/ 251460 w 10538460"/>
              <a:gd name="connsiteY21" fmla="*/ 322729 h 4357519"/>
              <a:gd name="connsiteX22" fmla="*/ 2823210 w 10538460"/>
              <a:gd name="connsiteY22" fmla="*/ 631339 h 4357519"/>
              <a:gd name="connsiteX23" fmla="*/ 3576917 w 10538460"/>
              <a:gd name="connsiteY23" fmla="*/ 1904105 h 4357519"/>
              <a:gd name="connsiteX24" fmla="*/ 3040380 w 10538460"/>
              <a:gd name="connsiteY24"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3314700 w 10538460"/>
              <a:gd name="connsiteY19" fmla="*/ 4128919 h 4357519"/>
              <a:gd name="connsiteX20" fmla="*/ 3040380 w 10538460"/>
              <a:gd name="connsiteY20" fmla="*/ 2437279 h 4357519"/>
              <a:gd name="connsiteX21" fmla="*/ 251460 w 10538460"/>
              <a:gd name="connsiteY21" fmla="*/ 322729 h 4357519"/>
              <a:gd name="connsiteX22" fmla="*/ 2823210 w 10538460"/>
              <a:gd name="connsiteY22" fmla="*/ 631339 h 4357519"/>
              <a:gd name="connsiteX23" fmla="*/ 5255110 w 10538460"/>
              <a:gd name="connsiteY23" fmla="*/ 2 h 4357519"/>
              <a:gd name="connsiteX24" fmla="*/ 3040380 w 10538460"/>
              <a:gd name="connsiteY24"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4254649 w 10538460"/>
              <a:gd name="connsiteY19" fmla="*/ 3388659 h 4357519"/>
              <a:gd name="connsiteX20" fmla="*/ 3314700 w 10538460"/>
              <a:gd name="connsiteY20" fmla="*/ 4128919 h 4357519"/>
              <a:gd name="connsiteX21" fmla="*/ 3040380 w 10538460"/>
              <a:gd name="connsiteY21" fmla="*/ 2437279 h 4357519"/>
              <a:gd name="connsiteX22" fmla="*/ 251460 w 10538460"/>
              <a:gd name="connsiteY22" fmla="*/ 322729 h 4357519"/>
              <a:gd name="connsiteX23" fmla="*/ 2823210 w 10538460"/>
              <a:gd name="connsiteY23" fmla="*/ 631339 h 4357519"/>
              <a:gd name="connsiteX24" fmla="*/ 5255110 w 10538460"/>
              <a:gd name="connsiteY24" fmla="*/ 2 h 4357519"/>
              <a:gd name="connsiteX25" fmla="*/ 3040380 w 10538460"/>
              <a:gd name="connsiteY25"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4792531 w 10538460"/>
              <a:gd name="connsiteY19" fmla="*/ 3958814 h 4357519"/>
              <a:gd name="connsiteX20" fmla="*/ 3314700 w 10538460"/>
              <a:gd name="connsiteY20" fmla="*/ 4128919 h 4357519"/>
              <a:gd name="connsiteX21" fmla="*/ 3040380 w 10538460"/>
              <a:gd name="connsiteY21" fmla="*/ 2437279 h 4357519"/>
              <a:gd name="connsiteX22" fmla="*/ 251460 w 10538460"/>
              <a:gd name="connsiteY22" fmla="*/ 322729 h 4357519"/>
              <a:gd name="connsiteX23" fmla="*/ 2823210 w 10538460"/>
              <a:gd name="connsiteY23" fmla="*/ 631339 h 4357519"/>
              <a:gd name="connsiteX24" fmla="*/ 5255110 w 10538460"/>
              <a:gd name="connsiteY24" fmla="*/ 2 h 4357519"/>
              <a:gd name="connsiteX25" fmla="*/ 3040380 w 10538460"/>
              <a:gd name="connsiteY25"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007685 w 10538460"/>
              <a:gd name="connsiteY19" fmla="*/ 3700631 h 4357519"/>
              <a:gd name="connsiteX20" fmla="*/ 4792531 w 10538460"/>
              <a:gd name="connsiteY20" fmla="*/ 3958814 h 4357519"/>
              <a:gd name="connsiteX21" fmla="*/ 3314700 w 10538460"/>
              <a:gd name="connsiteY21" fmla="*/ 4128919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3040380 w 10538460"/>
              <a:gd name="connsiteY26"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093747 w 10538460"/>
              <a:gd name="connsiteY19" fmla="*/ 2743200 h 4357519"/>
              <a:gd name="connsiteX20" fmla="*/ 4792531 w 10538460"/>
              <a:gd name="connsiteY20" fmla="*/ 3958814 h 4357519"/>
              <a:gd name="connsiteX21" fmla="*/ 3314700 w 10538460"/>
              <a:gd name="connsiteY21" fmla="*/ 4128919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3040380 w 10538460"/>
              <a:gd name="connsiteY26"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093747 w 10538460"/>
              <a:gd name="connsiteY19" fmla="*/ 2743200 h 4357519"/>
              <a:gd name="connsiteX20" fmla="*/ 5975872 w 10538460"/>
              <a:gd name="connsiteY20" fmla="*/ 4292301 h 4357519"/>
              <a:gd name="connsiteX21" fmla="*/ 3314700 w 10538460"/>
              <a:gd name="connsiteY21" fmla="*/ 4128919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3040380 w 10538460"/>
              <a:gd name="connsiteY26"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5975872 w 10538460"/>
              <a:gd name="connsiteY20" fmla="*/ 4292301 h 4357519"/>
              <a:gd name="connsiteX21" fmla="*/ 3314700 w 10538460"/>
              <a:gd name="connsiteY21" fmla="*/ 4128919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3040380 w 10538460"/>
              <a:gd name="connsiteY26"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5437991 w 10538460"/>
              <a:gd name="connsiteY20" fmla="*/ 2624866 h 4357519"/>
              <a:gd name="connsiteX21" fmla="*/ 5975872 w 10538460"/>
              <a:gd name="connsiteY21" fmla="*/ 4292301 h 4357519"/>
              <a:gd name="connsiteX22" fmla="*/ 3314700 w 10538460"/>
              <a:gd name="connsiteY22" fmla="*/ 4128919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3040380 w 10538460"/>
              <a:gd name="connsiteY27"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4555864 w 10538460"/>
              <a:gd name="connsiteY20" fmla="*/ 3334871 h 4357519"/>
              <a:gd name="connsiteX21" fmla="*/ 5975872 w 10538460"/>
              <a:gd name="connsiteY21" fmla="*/ 4292301 h 4357519"/>
              <a:gd name="connsiteX22" fmla="*/ 3314700 w 10538460"/>
              <a:gd name="connsiteY22" fmla="*/ 4128919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3040380 w 10538460"/>
              <a:gd name="connsiteY27"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314700 w 10538460"/>
              <a:gd name="connsiteY22" fmla="*/ 4128919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3040380 w 10538460"/>
              <a:gd name="connsiteY27"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4433495 w 10538460"/>
              <a:gd name="connsiteY22" fmla="*/ 3677098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3040380 w 10538460"/>
              <a:gd name="connsiteY27"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5111227 w 10538460"/>
              <a:gd name="connsiteY22" fmla="*/ 2719668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3040380 w 10538460"/>
              <a:gd name="connsiteY27"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3040380 w 10538460"/>
              <a:gd name="connsiteY26" fmla="*/ 2448709 h 4357519"/>
              <a:gd name="connsiteX0" fmla="*/ 5269230 w 10538460"/>
              <a:gd name="connsiteY0" fmla="*/ 21286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953565 w 10538460"/>
              <a:gd name="connsiteY26" fmla="*/ 4295093 h 4357519"/>
              <a:gd name="connsiteX0" fmla="*/ 3077015 w 10538460"/>
              <a:gd name="connsiteY0" fmla="*/ 24334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953565 w 10538460"/>
              <a:gd name="connsiteY26" fmla="*/ 4295093 h 4357519"/>
              <a:gd name="connsiteX0" fmla="*/ 3077015 w 10538460"/>
              <a:gd name="connsiteY0" fmla="*/ 24334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326380 w 10538460"/>
              <a:gd name="connsiteY26" fmla="*/ 3029000 h 4357519"/>
              <a:gd name="connsiteX0" fmla="*/ 3077015 w 10538460"/>
              <a:gd name="connsiteY0" fmla="*/ 24334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971150 w 10538460"/>
              <a:gd name="connsiteY26" fmla="*/ 4277508 h 4357519"/>
              <a:gd name="connsiteX0" fmla="*/ 3077015 w 10538460"/>
              <a:gd name="connsiteY0" fmla="*/ 24334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355102 w 10538460"/>
              <a:gd name="connsiteY26" fmla="*/ 626358 h 4357519"/>
              <a:gd name="connsiteX27" fmla="*/ 5971150 w 10538460"/>
              <a:gd name="connsiteY27" fmla="*/ 4277508 h 4357519"/>
              <a:gd name="connsiteX0" fmla="*/ 3077015 w 10538460"/>
              <a:gd name="connsiteY0" fmla="*/ 24334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331656 w 10538460"/>
              <a:gd name="connsiteY26" fmla="*/ 2203112 h 4357519"/>
              <a:gd name="connsiteX27" fmla="*/ 5971150 w 10538460"/>
              <a:gd name="connsiteY27" fmla="*/ 4277508 h 4357519"/>
              <a:gd name="connsiteX0" fmla="*/ 3077015 w 10538460"/>
              <a:gd name="connsiteY0" fmla="*/ 2433469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331656 w 10538460"/>
              <a:gd name="connsiteY26" fmla="*/ 2203112 h 4357519"/>
              <a:gd name="connsiteX27" fmla="*/ 6018042 w 10538460"/>
              <a:gd name="connsiteY27"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50523 w 10538460"/>
              <a:gd name="connsiteY18" fmla="*/ 824304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331656 w 10538460"/>
              <a:gd name="connsiteY26" fmla="*/ 2203112 h 4357519"/>
              <a:gd name="connsiteX27" fmla="*/ 6018042 w 10538460"/>
              <a:gd name="connsiteY27"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629654 w 10538460"/>
              <a:gd name="connsiteY18" fmla="*/ 771550 h 4357519"/>
              <a:gd name="connsiteX19" fmla="*/ 5351930 w 10538460"/>
              <a:gd name="connsiteY19" fmla="*/ 2291378 h 4357519"/>
              <a:gd name="connsiteX20" fmla="*/ 3329492 w 10538460"/>
              <a:gd name="connsiteY20" fmla="*/ 4141695 h 4357519"/>
              <a:gd name="connsiteX21" fmla="*/ 5975872 w 10538460"/>
              <a:gd name="connsiteY21" fmla="*/ 4292301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331656 w 10538460"/>
              <a:gd name="connsiteY26" fmla="*/ 2203112 h 4357519"/>
              <a:gd name="connsiteX27" fmla="*/ 6018042 w 10538460"/>
              <a:gd name="connsiteY27"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6940648 w 10538460"/>
              <a:gd name="connsiteY18" fmla="*/ 2232419 h 4357519"/>
              <a:gd name="connsiteX19" fmla="*/ 7629654 w 10538460"/>
              <a:gd name="connsiteY19" fmla="*/ 771550 h 4357519"/>
              <a:gd name="connsiteX20" fmla="*/ 5351930 w 10538460"/>
              <a:gd name="connsiteY20" fmla="*/ 2291378 h 4357519"/>
              <a:gd name="connsiteX21" fmla="*/ 3329492 w 10538460"/>
              <a:gd name="connsiteY21" fmla="*/ 4141695 h 4357519"/>
              <a:gd name="connsiteX22" fmla="*/ 5975872 w 10538460"/>
              <a:gd name="connsiteY22" fmla="*/ 4292301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5331656 w 10538460"/>
              <a:gd name="connsiteY27" fmla="*/ 2203112 h 4357519"/>
              <a:gd name="connsiteX28" fmla="*/ 6018042 w 10538460"/>
              <a:gd name="connsiteY28"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955280 w 10538460"/>
              <a:gd name="connsiteY4" fmla="*/ 3866029 h 4357519"/>
              <a:gd name="connsiteX5" fmla="*/ 2811780 w 10538460"/>
              <a:gd name="connsiteY5" fmla="*/ 608479 h 4357519"/>
              <a:gd name="connsiteX6" fmla="*/ 1120140 w 10538460"/>
              <a:gd name="connsiteY6" fmla="*/ 2643019 h 4357519"/>
              <a:gd name="connsiteX7" fmla="*/ 3303270 w 10538460"/>
              <a:gd name="connsiteY7" fmla="*/ 4094629 h 4357519"/>
              <a:gd name="connsiteX8" fmla="*/ 0 w 10538460"/>
              <a:gd name="connsiteY8" fmla="*/ 4357519 h 4357519"/>
              <a:gd name="connsiteX9" fmla="*/ 1108710 w 10538460"/>
              <a:gd name="connsiteY9" fmla="*/ 2620159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818370 w 10538460"/>
              <a:gd name="connsiteY14" fmla="*/ 2471569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47317 w 10538460"/>
              <a:gd name="connsiteY18" fmla="*/ 2320342 h 4357519"/>
              <a:gd name="connsiteX19" fmla="*/ 7629654 w 10538460"/>
              <a:gd name="connsiteY19" fmla="*/ 771550 h 4357519"/>
              <a:gd name="connsiteX20" fmla="*/ 5351930 w 10538460"/>
              <a:gd name="connsiteY20" fmla="*/ 2291378 h 4357519"/>
              <a:gd name="connsiteX21" fmla="*/ 3329492 w 10538460"/>
              <a:gd name="connsiteY21" fmla="*/ 4141695 h 4357519"/>
              <a:gd name="connsiteX22" fmla="*/ 5975872 w 10538460"/>
              <a:gd name="connsiteY22" fmla="*/ 4292301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5331656 w 10538460"/>
              <a:gd name="connsiteY27" fmla="*/ 2203112 h 4357519"/>
              <a:gd name="connsiteX28" fmla="*/ 6018042 w 10538460"/>
              <a:gd name="connsiteY28"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8830994 w 10538460"/>
              <a:gd name="connsiteY4" fmla="*/ 3199573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08710 w 10538460"/>
              <a:gd name="connsiteY10" fmla="*/ 2620159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818370 w 10538460"/>
              <a:gd name="connsiteY15" fmla="*/ 2471569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3329492 w 10538460"/>
              <a:gd name="connsiteY22" fmla="*/ 4141695 h 4357519"/>
              <a:gd name="connsiteX23" fmla="*/ 5975872 w 10538460"/>
              <a:gd name="connsiteY23" fmla="*/ 4292301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29" fmla="*/ 6018042 w 10538460"/>
              <a:gd name="connsiteY29"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08710 w 10538460"/>
              <a:gd name="connsiteY10" fmla="*/ 2620159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818370 w 10538460"/>
              <a:gd name="connsiteY15" fmla="*/ 2471569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3329492 w 10538460"/>
              <a:gd name="connsiteY22" fmla="*/ 4141695 h 4357519"/>
              <a:gd name="connsiteX23" fmla="*/ 5975872 w 10538460"/>
              <a:gd name="connsiteY23" fmla="*/ 4292301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29" fmla="*/ 6018042 w 10538460"/>
              <a:gd name="connsiteY29"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95510 w 10538460"/>
              <a:gd name="connsiteY3" fmla="*/ 2482999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08710 w 10538460"/>
              <a:gd name="connsiteY10" fmla="*/ 2620159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959047 w 10538460"/>
              <a:gd name="connsiteY15" fmla="*/ 2550700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3329492 w 10538460"/>
              <a:gd name="connsiteY22" fmla="*/ 4141695 h 4357519"/>
              <a:gd name="connsiteX23" fmla="*/ 5975872 w 10538460"/>
              <a:gd name="connsiteY23" fmla="*/ 4292301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29" fmla="*/ 6018042 w 10538460"/>
              <a:gd name="connsiteY29"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08710 w 10538460"/>
              <a:gd name="connsiteY10" fmla="*/ 2620159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959047 w 10538460"/>
              <a:gd name="connsiteY15" fmla="*/ 2550700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3329492 w 10538460"/>
              <a:gd name="connsiteY22" fmla="*/ 4141695 h 4357519"/>
              <a:gd name="connsiteX23" fmla="*/ 5975872 w 10538460"/>
              <a:gd name="connsiteY23" fmla="*/ 4292301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29" fmla="*/ 6018042 w 10538460"/>
              <a:gd name="connsiteY29"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08710 w 10538460"/>
              <a:gd name="connsiteY10" fmla="*/ 2620159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712863 w 10538460"/>
              <a:gd name="connsiteY15" fmla="*/ 2559492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3329492 w 10538460"/>
              <a:gd name="connsiteY22" fmla="*/ 4141695 h 4357519"/>
              <a:gd name="connsiteX23" fmla="*/ 5975872 w 10538460"/>
              <a:gd name="connsiteY23" fmla="*/ 4292301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29" fmla="*/ 6018042 w 10538460"/>
              <a:gd name="connsiteY29"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633925 w 10538460"/>
              <a:gd name="connsiteY10" fmla="*/ 2435521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712863 w 10538460"/>
              <a:gd name="connsiteY15" fmla="*/ 2559492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3329492 w 10538460"/>
              <a:gd name="connsiteY22" fmla="*/ 4141695 h 4357519"/>
              <a:gd name="connsiteX23" fmla="*/ 5975872 w 10538460"/>
              <a:gd name="connsiteY23" fmla="*/ 4292301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29" fmla="*/ 6018042 w 10538460"/>
              <a:gd name="connsiteY29"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26295 w 10538460"/>
              <a:gd name="connsiteY10" fmla="*/ 2637744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712863 w 10538460"/>
              <a:gd name="connsiteY15" fmla="*/ 2559492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3329492 w 10538460"/>
              <a:gd name="connsiteY22" fmla="*/ 4141695 h 4357519"/>
              <a:gd name="connsiteX23" fmla="*/ 5975872 w 10538460"/>
              <a:gd name="connsiteY23" fmla="*/ 4292301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29" fmla="*/ 6018042 w 10538460"/>
              <a:gd name="connsiteY29"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26295 w 10538460"/>
              <a:gd name="connsiteY10" fmla="*/ 2637744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712863 w 10538460"/>
              <a:gd name="connsiteY15" fmla="*/ 2559492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4030394 w 10538460"/>
              <a:gd name="connsiteY22" fmla="*/ 3489719 h 4357519"/>
              <a:gd name="connsiteX23" fmla="*/ 3329492 w 10538460"/>
              <a:gd name="connsiteY23" fmla="*/ 4141695 h 4357519"/>
              <a:gd name="connsiteX24" fmla="*/ 5975872 w 10538460"/>
              <a:gd name="connsiteY24" fmla="*/ 4292301 h 4357519"/>
              <a:gd name="connsiteX25" fmla="*/ 3040380 w 10538460"/>
              <a:gd name="connsiteY25" fmla="*/ 2437279 h 4357519"/>
              <a:gd name="connsiteX26" fmla="*/ 251460 w 10538460"/>
              <a:gd name="connsiteY26" fmla="*/ 322729 h 4357519"/>
              <a:gd name="connsiteX27" fmla="*/ 2823210 w 10538460"/>
              <a:gd name="connsiteY27" fmla="*/ 631339 h 4357519"/>
              <a:gd name="connsiteX28" fmla="*/ 5255110 w 10538460"/>
              <a:gd name="connsiteY28" fmla="*/ 2 h 4357519"/>
              <a:gd name="connsiteX29" fmla="*/ 5331656 w 10538460"/>
              <a:gd name="connsiteY29" fmla="*/ 2203112 h 4357519"/>
              <a:gd name="connsiteX30" fmla="*/ 6018042 w 10538460"/>
              <a:gd name="connsiteY30" fmla="*/ 4259923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26295 w 10538460"/>
              <a:gd name="connsiteY10" fmla="*/ 2637744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712863 w 10538460"/>
              <a:gd name="connsiteY15" fmla="*/ 2559492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4030394 w 10538460"/>
              <a:gd name="connsiteY22" fmla="*/ 3489719 h 4357519"/>
              <a:gd name="connsiteX23" fmla="*/ 3329492 w 10538460"/>
              <a:gd name="connsiteY23" fmla="*/ 4141695 h 4357519"/>
              <a:gd name="connsiteX24" fmla="*/ 5975872 w 10538460"/>
              <a:gd name="connsiteY24" fmla="*/ 4292301 h 4357519"/>
              <a:gd name="connsiteX25" fmla="*/ 3040380 w 10538460"/>
              <a:gd name="connsiteY25" fmla="*/ 2437279 h 4357519"/>
              <a:gd name="connsiteX26" fmla="*/ 251460 w 10538460"/>
              <a:gd name="connsiteY26" fmla="*/ 322729 h 4357519"/>
              <a:gd name="connsiteX27" fmla="*/ 2823210 w 10538460"/>
              <a:gd name="connsiteY27" fmla="*/ 631339 h 4357519"/>
              <a:gd name="connsiteX28" fmla="*/ 5255110 w 10538460"/>
              <a:gd name="connsiteY28" fmla="*/ 2 h 4357519"/>
              <a:gd name="connsiteX29" fmla="*/ 5331656 w 10538460"/>
              <a:gd name="connsiteY29" fmla="*/ 2203112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26295 w 10538460"/>
              <a:gd name="connsiteY10" fmla="*/ 2637744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712863 w 10538460"/>
              <a:gd name="connsiteY15" fmla="*/ 2559492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4030394 w 10538460"/>
              <a:gd name="connsiteY22" fmla="*/ 3489719 h 4357519"/>
              <a:gd name="connsiteX23" fmla="*/ 3329492 w 10538460"/>
              <a:gd name="connsiteY23" fmla="*/ 4141695 h 4357519"/>
              <a:gd name="connsiteX24" fmla="*/ 3040380 w 10538460"/>
              <a:gd name="connsiteY24" fmla="*/ 2437279 h 4357519"/>
              <a:gd name="connsiteX25" fmla="*/ 251460 w 10538460"/>
              <a:gd name="connsiteY25" fmla="*/ 322729 h 4357519"/>
              <a:gd name="connsiteX26" fmla="*/ 2823210 w 10538460"/>
              <a:gd name="connsiteY26" fmla="*/ 631339 h 4357519"/>
              <a:gd name="connsiteX27" fmla="*/ 5255110 w 10538460"/>
              <a:gd name="connsiteY27" fmla="*/ 2 h 4357519"/>
              <a:gd name="connsiteX28" fmla="*/ 5331656 w 10538460"/>
              <a:gd name="connsiteY28" fmla="*/ 2203112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3303270 w 10538460"/>
              <a:gd name="connsiteY8" fmla="*/ 4094629 h 4357519"/>
              <a:gd name="connsiteX9" fmla="*/ 0 w 10538460"/>
              <a:gd name="connsiteY9" fmla="*/ 4357519 h 4357519"/>
              <a:gd name="connsiteX10" fmla="*/ 1126295 w 10538460"/>
              <a:gd name="connsiteY10" fmla="*/ 2637744 h 4357519"/>
              <a:gd name="connsiteX11" fmla="*/ 3028950 w 10538460"/>
              <a:gd name="connsiteY11" fmla="*/ 2471569 h 4357519"/>
              <a:gd name="connsiteX12" fmla="*/ 5052060 w 10538460"/>
              <a:gd name="connsiteY12" fmla="*/ 2162959 h 4357519"/>
              <a:gd name="connsiteX13" fmla="*/ 7543800 w 10538460"/>
              <a:gd name="connsiteY13" fmla="*/ 2334409 h 4357519"/>
              <a:gd name="connsiteX14" fmla="*/ 10538460 w 10538460"/>
              <a:gd name="connsiteY14" fmla="*/ 277009 h 4357519"/>
              <a:gd name="connsiteX15" fmla="*/ 9712863 w 10538460"/>
              <a:gd name="connsiteY15" fmla="*/ 2559492 h 4357519"/>
              <a:gd name="connsiteX16" fmla="*/ 10252710 w 10538460"/>
              <a:gd name="connsiteY16" fmla="*/ 4186069 h 4357519"/>
              <a:gd name="connsiteX17" fmla="*/ 7943850 w 10538460"/>
              <a:gd name="connsiteY17" fmla="*/ 3877459 h 4357519"/>
              <a:gd name="connsiteX18" fmla="*/ 5977890 w 10538460"/>
              <a:gd name="connsiteY18" fmla="*/ 4288939 h 4357519"/>
              <a:gd name="connsiteX19" fmla="*/ 7547317 w 10538460"/>
              <a:gd name="connsiteY19" fmla="*/ 2320342 h 4357519"/>
              <a:gd name="connsiteX20" fmla="*/ 7629654 w 10538460"/>
              <a:gd name="connsiteY20" fmla="*/ 771550 h 4357519"/>
              <a:gd name="connsiteX21" fmla="*/ 5351930 w 10538460"/>
              <a:gd name="connsiteY21" fmla="*/ 2291378 h 4357519"/>
              <a:gd name="connsiteX22" fmla="*/ 4030394 w 10538460"/>
              <a:gd name="connsiteY22" fmla="*/ 3489719 h 4357519"/>
              <a:gd name="connsiteX23" fmla="*/ 3040380 w 10538460"/>
              <a:gd name="connsiteY23" fmla="*/ 2437279 h 4357519"/>
              <a:gd name="connsiteX24" fmla="*/ 251460 w 10538460"/>
              <a:gd name="connsiteY24" fmla="*/ 322729 h 4357519"/>
              <a:gd name="connsiteX25" fmla="*/ 2823210 w 10538460"/>
              <a:gd name="connsiteY25" fmla="*/ 631339 h 4357519"/>
              <a:gd name="connsiteX26" fmla="*/ 5255110 w 10538460"/>
              <a:gd name="connsiteY26" fmla="*/ 2 h 4357519"/>
              <a:gd name="connsiteX27" fmla="*/ 5331656 w 10538460"/>
              <a:gd name="connsiteY27" fmla="*/ 2203112 h 4357519"/>
              <a:gd name="connsiteX0" fmla="*/ 3053569 w 10538460"/>
              <a:gd name="connsiteY0" fmla="*/ 2439331 h 4357519"/>
              <a:gd name="connsiteX1" fmla="*/ 5244353 w 10538460"/>
              <a:gd name="connsiteY1" fmla="*/ 0 h 4357519"/>
              <a:gd name="connsiteX2" fmla="*/ 7955280 w 10538460"/>
              <a:gd name="connsiteY2" fmla="*/ 517039 h 4357519"/>
              <a:gd name="connsiteX3" fmla="*/ 9751548 w 10538460"/>
              <a:gd name="connsiteY3" fmla="*/ 2535753 h 4357519"/>
              <a:gd name="connsiteX4" fmla="*/ 7529733 w 10538460"/>
              <a:gd name="connsiteY4" fmla="*/ 2355511 h 4357519"/>
              <a:gd name="connsiteX5" fmla="*/ 7955280 w 10538460"/>
              <a:gd name="connsiteY5" fmla="*/ 3866029 h 4357519"/>
              <a:gd name="connsiteX6" fmla="*/ 2811780 w 10538460"/>
              <a:gd name="connsiteY6" fmla="*/ 608479 h 4357519"/>
              <a:gd name="connsiteX7" fmla="*/ 1120140 w 10538460"/>
              <a:gd name="connsiteY7" fmla="*/ 2643019 h 4357519"/>
              <a:gd name="connsiteX8" fmla="*/ 0 w 10538460"/>
              <a:gd name="connsiteY8" fmla="*/ 4357519 h 4357519"/>
              <a:gd name="connsiteX9" fmla="*/ 1126295 w 10538460"/>
              <a:gd name="connsiteY9" fmla="*/ 2637744 h 4357519"/>
              <a:gd name="connsiteX10" fmla="*/ 3028950 w 10538460"/>
              <a:gd name="connsiteY10" fmla="*/ 2471569 h 4357519"/>
              <a:gd name="connsiteX11" fmla="*/ 5052060 w 10538460"/>
              <a:gd name="connsiteY11" fmla="*/ 2162959 h 4357519"/>
              <a:gd name="connsiteX12" fmla="*/ 7543800 w 10538460"/>
              <a:gd name="connsiteY12" fmla="*/ 2334409 h 4357519"/>
              <a:gd name="connsiteX13" fmla="*/ 10538460 w 10538460"/>
              <a:gd name="connsiteY13" fmla="*/ 277009 h 4357519"/>
              <a:gd name="connsiteX14" fmla="*/ 9712863 w 10538460"/>
              <a:gd name="connsiteY14" fmla="*/ 2559492 h 4357519"/>
              <a:gd name="connsiteX15" fmla="*/ 10252710 w 10538460"/>
              <a:gd name="connsiteY15" fmla="*/ 4186069 h 4357519"/>
              <a:gd name="connsiteX16" fmla="*/ 7943850 w 10538460"/>
              <a:gd name="connsiteY16" fmla="*/ 3877459 h 4357519"/>
              <a:gd name="connsiteX17" fmla="*/ 5977890 w 10538460"/>
              <a:gd name="connsiteY17" fmla="*/ 4288939 h 4357519"/>
              <a:gd name="connsiteX18" fmla="*/ 7547317 w 10538460"/>
              <a:gd name="connsiteY18" fmla="*/ 2320342 h 4357519"/>
              <a:gd name="connsiteX19" fmla="*/ 7629654 w 10538460"/>
              <a:gd name="connsiteY19" fmla="*/ 771550 h 4357519"/>
              <a:gd name="connsiteX20" fmla="*/ 5351930 w 10538460"/>
              <a:gd name="connsiteY20" fmla="*/ 2291378 h 4357519"/>
              <a:gd name="connsiteX21" fmla="*/ 4030394 w 10538460"/>
              <a:gd name="connsiteY21" fmla="*/ 3489719 h 4357519"/>
              <a:gd name="connsiteX22" fmla="*/ 3040380 w 10538460"/>
              <a:gd name="connsiteY22" fmla="*/ 2437279 h 4357519"/>
              <a:gd name="connsiteX23" fmla="*/ 251460 w 10538460"/>
              <a:gd name="connsiteY23" fmla="*/ 322729 h 4357519"/>
              <a:gd name="connsiteX24" fmla="*/ 2823210 w 10538460"/>
              <a:gd name="connsiteY24" fmla="*/ 631339 h 4357519"/>
              <a:gd name="connsiteX25" fmla="*/ 5255110 w 10538460"/>
              <a:gd name="connsiteY25" fmla="*/ 2 h 4357519"/>
              <a:gd name="connsiteX26" fmla="*/ 5331656 w 10538460"/>
              <a:gd name="connsiteY26" fmla="*/ 2203112 h 4357519"/>
              <a:gd name="connsiteX0" fmla="*/ 2802109 w 10287000"/>
              <a:gd name="connsiteY0" fmla="*/ 2439331 h 4288939"/>
              <a:gd name="connsiteX1" fmla="*/ 4992893 w 10287000"/>
              <a:gd name="connsiteY1" fmla="*/ 0 h 4288939"/>
              <a:gd name="connsiteX2" fmla="*/ 7703820 w 10287000"/>
              <a:gd name="connsiteY2" fmla="*/ 517039 h 4288939"/>
              <a:gd name="connsiteX3" fmla="*/ 9500088 w 10287000"/>
              <a:gd name="connsiteY3" fmla="*/ 2535753 h 4288939"/>
              <a:gd name="connsiteX4" fmla="*/ 7278273 w 10287000"/>
              <a:gd name="connsiteY4" fmla="*/ 2355511 h 4288939"/>
              <a:gd name="connsiteX5" fmla="*/ 7703820 w 10287000"/>
              <a:gd name="connsiteY5" fmla="*/ 3866029 h 4288939"/>
              <a:gd name="connsiteX6" fmla="*/ 2560320 w 10287000"/>
              <a:gd name="connsiteY6" fmla="*/ 608479 h 4288939"/>
              <a:gd name="connsiteX7" fmla="*/ 868680 w 10287000"/>
              <a:gd name="connsiteY7" fmla="*/ 2643019 h 4288939"/>
              <a:gd name="connsiteX8" fmla="*/ 874835 w 10287000"/>
              <a:gd name="connsiteY8" fmla="*/ 2637744 h 4288939"/>
              <a:gd name="connsiteX9" fmla="*/ 2777490 w 10287000"/>
              <a:gd name="connsiteY9" fmla="*/ 2471569 h 4288939"/>
              <a:gd name="connsiteX10" fmla="*/ 4800600 w 10287000"/>
              <a:gd name="connsiteY10" fmla="*/ 2162959 h 4288939"/>
              <a:gd name="connsiteX11" fmla="*/ 7292340 w 10287000"/>
              <a:gd name="connsiteY11" fmla="*/ 2334409 h 4288939"/>
              <a:gd name="connsiteX12" fmla="*/ 10287000 w 10287000"/>
              <a:gd name="connsiteY12" fmla="*/ 277009 h 4288939"/>
              <a:gd name="connsiteX13" fmla="*/ 9461403 w 10287000"/>
              <a:gd name="connsiteY13" fmla="*/ 2559492 h 4288939"/>
              <a:gd name="connsiteX14" fmla="*/ 10001250 w 10287000"/>
              <a:gd name="connsiteY14" fmla="*/ 4186069 h 4288939"/>
              <a:gd name="connsiteX15" fmla="*/ 7692390 w 10287000"/>
              <a:gd name="connsiteY15" fmla="*/ 3877459 h 4288939"/>
              <a:gd name="connsiteX16" fmla="*/ 5726430 w 10287000"/>
              <a:gd name="connsiteY16" fmla="*/ 4288939 h 4288939"/>
              <a:gd name="connsiteX17" fmla="*/ 7295857 w 10287000"/>
              <a:gd name="connsiteY17" fmla="*/ 2320342 h 4288939"/>
              <a:gd name="connsiteX18" fmla="*/ 7378194 w 10287000"/>
              <a:gd name="connsiteY18" fmla="*/ 771550 h 4288939"/>
              <a:gd name="connsiteX19" fmla="*/ 5100470 w 10287000"/>
              <a:gd name="connsiteY19" fmla="*/ 2291378 h 4288939"/>
              <a:gd name="connsiteX20" fmla="*/ 3778934 w 10287000"/>
              <a:gd name="connsiteY20" fmla="*/ 3489719 h 4288939"/>
              <a:gd name="connsiteX21" fmla="*/ 2788920 w 10287000"/>
              <a:gd name="connsiteY21" fmla="*/ 2437279 h 4288939"/>
              <a:gd name="connsiteX22" fmla="*/ 0 w 10287000"/>
              <a:gd name="connsiteY22" fmla="*/ 322729 h 4288939"/>
              <a:gd name="connsiteX23" fmla="*/ 2571750 w 10287000"/>
              <a:gd name="connsiteY23" fmla="*/ 631339 h 4288939"/>
              <a:gd name="connsiteX24" fmla="*/ 5003650 w 10287000"/>
              <a:gd name="connsiteY24" fmla="*/ 2 h 4288939"/>
              <a:gd name="connsiteX25" fmla="*/ 5080196 w 10287000"/>
              <a:gd name="connsiteY25" fmla="*/ 2203112 h 4288939"/>
              <a:gd name="connsiteX0" fmla="*/ 3144973 w 10629864"/>
              <a:gd name="connsiteY0" fmla="*/ 2439331 h 4464292"/>
              <a:gd name="connsiteX1" fmla="*/ 5335757 w 10629864"/>
              <a:gd name="connsiteY1" fmla="*/ 0 h 4464292"/>
              <a:gd name="connsiteX2" fmla="*/ 8046684 w 10629864"/>
              <a:gd name="connsiteY2" fmla="*/ 517039 h 4464292"/>
              <a:gd name="connsiteX3" fmla="*/ 9842952 w 10629864"/>
              <a:gd name="connsiteY3" fmla="*/ 2535753 h 4464292"/>
              <a:gd name="connsiteX4" fmla="*/ 7621137 w 10629864"/>
              <a:gd name="connsiteY4" fmla="*/ 2355511 h 4464292"/>
              <a:gd name="connsiteX5" fmla="*/ 8046684 w 10629864"/>
              <a:gd name="connsiteY5" fmla="*/ 3866029 h 4464292"/>
              <a:gd name="connsiteX6" fmla="*/ 2903184 w 10629864"/>
              <a:gd name="connsiteY6" fmla="*/ 608479 h 4464292"/>
              <a:gd name="connsiteX7" fmla="*/ 1211544 w 10629864"/>
              <a:gd name="connsiteY7" fmla="*/ 2643019 h 4464292"/>
              <a:gd name="connsiteX8" fmla="*/ 0 w 10629864"/>
              <a:gd name="connsiteY8" fmla="*/ 4464292 h 4464292"/>
              <a:gd name="connsiteX9" fmla="*/ 3120354 w 10629864"/>
              <a:gd name="connsiteY9" fmla="*/ 2471569 h 4464292"/>
              <a:gd name="connsiteX10" fmla="*/ 5143464 w 10629864"/>
              <a:gd name="connsiteY10" fmla="*/ 2162959 h 4464292"/>
              <a:gd name="connsiteX11" fmla="*/ 7635204 w 10629864"/>
              <a:gd name="connsiteY11" fmla="*/ 2334409 h 4464292"/>
              <a:gd name="connsiteX12" fmla="*/ 10629864 w 10629864"/>
              <a:gd name="connsiteY12" fmla="*/ 277009 h 4464292"/>
              <a:gd name="connsiteX13" fmla="*/ 9804267 w 10629864"/>
              <a:gd name="connsiteY13" fmla="*/ 2559492 h 4464292"/>
              <a:gd name="connsiteX14" fmla="*/ 10344114 w 10629864"/>
              <a:gd name="connsiteY14" fmla="*/ 4186069 h 4464292"/>
              <a:gd name="connsiteX15" fmla="*/ 8035254 w 10629864"/>
              <a:gd name="connsiteY15" fmla="*/ 3877459 h 4464292"/>
              <a:gd name="connsiteX16" fmla="*/ 6069294 w 10629864"/>
              <a:gd name="connsiteY16" fmla="*/ 4288939 h 4464292"/>
              <a:gd name="connsiteX17" fmla="*/ 7638721 w 10629864"/>
              <a:gd name="connsiteY17" fmla="*/ 2320342 h 4464292"/>
              <a:gd name="connsiteX18" fmla="*/ 7721058 w 10629864"/>
              <a:gd name="connsiteY18" fmla="*/ 771550 h 4464292"/>
              <a:gd name="connsiteX19" fmla="*/ 5443334 w 10629864"/>
              <a:gd name="connsiteY19" fmla="*/ 2291378 h 4464292"/>
              <a:gd name="connsiteX20" fmla="*/ 4121798 w 10629864"/>
              <a:gd name="connsiteY20" fmla="*/ 3489719 h 4464292"/>
              <a:gd name="connsiteX21" fmla="*/ 3131784 w 10629864"/>
              <a:gd name="connsiteY21" fmla="*/ 2437279 h 4464292"/>
              <a:gd name="connsiteX22" fmla="*/ 342864 w 10629864"/>
              <a:gd name="connsiteY22" fmla="*/ 322729 h 4464292"/>
              <a:gd name="connsiteX23" fmla="*/ 2914614 w 10629864"/>
              <a:gd name="connsiteY23" fmla="*/ 631339 h 4464292"/>
              <a:gd name="connsiteX24" fmla="*/ 5346514 w 10629864"/>
              <a:gd name="connsiteY24" fmla="*/ 2 h 4464292"/>
              <a:gd name="connsiteX25" fmla="*/ 5423060 w 10629864"/>
              <a:gd name="connsiteY25" fmla="*/ 2203112 h 4464292"/>
              <a:gd name="connsiteX0" fmla="*/ 3144973 w 10629864"/>
              <a:gd name="connsiteY0" fmla="*/ 2439331 h 4464292"/>
              <a:gd name="connsiteX1" fmla="*/ 5335757 w 10629864"/>
              <a:gd name="connsiteY1" fmla="*/ 0 h 4464292"/>
              <a:gd name="connsiteX2" fmla="*/ 8046684 w 10629864"/>
              <a:gd name="connsiteY2" fmla="*/ 517039 h 4464292"/>
              <a:gd name="connsiteX3" fmla="*/ 9842952 w 10629864"/>
              <a:gd name="connsiteY3" fmla="*/ 2535753 h 4464292"/>
              <a:gd name="connsiteX4" fmla="*/ 7621137 w 10629864"/>
              <a:gd name="connsiteY4" fmla="*/ 2355511 h 4464292"/>
              <a:gd name="connsiteX5" fmla="*/ 8046684 w 10629864"/>
              <a:gd name="connsiteY5" fmla="*/ 3866029 h 4464292"/>
              <a:gd name="connsiteX6" fmla="*/ 2903184 w 10629864"/>
              <a:gd name="connsiteY6" fmla="*/ 608479 h 4464292"/>
              <a:gd name="connsiteX7" fmla="*/ 1211544 w 10629864"/>
              <a:gd name="connsiteY7" fmla="*/ 2643019 h 4464292"/>
              <a:gd name="connsiteX8" fmla="*/ 0 w 10629864"/>
              <a:gd name="connsiteY8" fmla="*/ 4464292 h 4464292"/>
              <a:gd name="connsiteX9" fmla="*/ 3120354 w 10629864"/>
              <a:gd name="connsiteY9" fmla="*/ 2471569 h 4464292"/>
              <a:gd name="connsiteX10" fmla="*/ 5143464 w 10629864"/>
              <a:gd name="connsiteY10" fmla="*/ 2162959 h 4464292"/>
              <a:gd name="connsiteX11" fmla="*/ 7635204 w 10629864"/>
              <a:gd name="connsiteY11" fmla="*/ 2334409 h 4464292"/>
              <a:gd name="connsiteX12" fmla="*/ 10629864 w 10629864"/>
              <a:gd name="connsiteY12" fmla="*/ 277009 h 4464292"/>
              <a:gd name="connsiteX13" fmla="*/ 9804267 w 10629864"/>
              <a:gd name="connsiteY13" fmla="*/ 2559492 h 4464292"/>
              <a:gd name="connsiteX14" fmla="*/ 10344114 w 10629864"/>
              <a:gd name="connsiteY14" fmla="*/ 4186069 h 4464292"/>
              <a:gd name="connsiteX15" fmla="*/ 8035254 w 10629864"/>
              <a:gd name="connsiteY15" fmla="*/ 3877459 h 4464292"/>
              <a:gd name="connsiteX16" fmla="*/ 6069294 w 10629864"/>
              <a:gd name="connsiteY16" fmla="*/ 4288939 h 4464292"/>
              <a:gd name="connsiteX17" fmla="*/ 7638721 w 10629864"/>
              <a:gd name="connsiteY17" fmla="*/ 2320342 h 4464292"/>
              <a:gd name="connsiteX18" fmla="*/ 7721058 w 10629864"/>
              <a:gd name="connsiteY18" fmla="*/ 771550 h 4464292"/>
              <a:gd name="connsiteX19" fmla="*/ 5443334 w 10629864"/>
              <a:gd name="connsiteY19" fmla="*/ 2291378 h 4464292"/>
              <a:gd name="connsiteX20" fmla="*/ 3406400 w 10629864"/>
              <a:gd name="connsiteY20" fmla="*/ 4144232 h 4464292"/>
              <a:gd name="connsiteX21" fmla="*/ 3131784 w 10629864"/>
              <a:gd name="connsiteY21" fmla="*/ 2437279 h 4464292"/>
              <a:gd name="connsiteX22" fmla="*/ 342864 w 10629864"/>
              <a:gd name="connsiteY22" fmla="*/ 322729 h 4464292"/>
              <a:gd name="connsiteX23" fmla="*/ 2914614 w 10629864"/>
              <a:gd name="connsiteY23" fmla="*/ 631339 h 4464292"/>
              <a:gd name="connsiteX24" fmla="*/ 5346514 w 10629864"/>
              <a:gd name="connsiteY24" fmla="*/ 2 h 4464292"/>
              <a:gd name="connsiteX25" fmla="*/ 5423060 w 10629864"/>
              <a:gd name="connsiteY25" fmla="*/ 2203112 h 446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29864" h="4464292">
                <a:moveTo>
                  <a:pt x="3144973" y="2439331"/>
                </a:moveTo>
                <a:lnTo>
                  <a:pt x="5335757" y="0"/>
                </a:lnTo>
                <a:lnTo>
                  <a:pt x="8046684" y="517039"/>
                </a:lnTo>
                <a:lnTo>
                  <a:pt x="9842952" y="2535753"/>
                </a:lnTo>
                <a:lnTo>
                  <a:pt x="7621137" y="2355511"/>
                </a:lnTo>
                <a:lnTo>
                  <a:pt x="8046684" y="3866029"/>
                </a:lnTo>
                <a:lnTo>
                  <a:pt x="2903184" y="608479"/>
                </a:lnTo>
                <a:lnTo>
                  <a:pt x="1211544" y="2643019"/>
                </a:lnTo>
                <a:lnTo>
                  <a:pt x="0" y="4464292"/>
                </a:lnTo>
                <a:lnTo>
                  <a:pt x="3120354" y="2471569"/>
                </a:lnTo>
                <a:lnTo>
                  <a:pt x="5143464" y="2162959"/>
                </a:lnTo>
                <a:lnTo>
                  <a:pt x="7635204" y="2334409"/>
                </a:lnTo>
                <a:lnTo>
                  <a:pt x="10629864" y="277009"/>
                </a:lnTo>
                <a:lnTo>
                  <a:pt x="9804267" y="2559492"/>
                </a:lnTo>
                <a:lnTo>
                  <a:pt x="10344114" y="4186069"/>
                </a:lnTo>
                <a:lnTo>
                  <a:pt x="8035254" y="3877459"/>
                </a:lnTo>
                <a:lnTo>
                  <a:pt x="6069294" y="4288939"/>
                </a:lnTo>
                <a:lnTo>
                  <a:pt x="7638721" y="2320342"/>
                </a:lnTo>
                <a:lnTo>
                  <a:pt x="7721058" y="771550"/>
                </a:lnTo>
                <a:lnTo>
                  <a:pt x="5443334" y="2291378"/>
                </a:lnTo>
                <a:lnTo>
                  <a:pt x="3406400" y="4144232"/>
                </a:lnTo>
                <a:lnTo>
                  <a:pt x="3131784" y="2437279"/>
                </a:lnTo>
                <a:lnTo>
                  <a:pt x="342864" y="322729"/>
                </a:lnTo>
                <a:lnTo>
                  <a:pt x="2914614" y="631339"/>
                </a:lnTo>
                <a:lnTo>
                  <a:pt x="5346514" y="2"/>
                </a:lnTo>
                <a:lnTo>
                  <a:pt x="5423060" y="2203112"/>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dirty="0"/>
          </a:p>
        </p:txBody>
      </p:sp>
      <p:sp>
        <p:nvSpPr>
          <p:cNvPr id="20" name="Полилиния 19">
            <a:extLst>
              <a:ext uri="{FF2B5EF4-FFF2-40B4-BE49-F238E27FC236}">
                <a16:creationId xmlns:a16="http://schemas.microsoft.com/office/drawing/2014/main" id="{7B66AF42-75A0-29AB-BADB-5110CA71E42B}"/>
              </a:ext>
            </a:extLst>
          </p:cNvPr>
          <p:cNvSpPr/>
          <p:nvPr/>
        </p:nvSpPr>
        <p:spPr>
          <a:xfrm rot="10800000">
            <a:off x="4144963" y="2695575"/>
            <a:ext cx="1774825" cy="2057400"/>
          </a:xfrm>
          <a:custGeom>
            <a:avLst/>
            <a:gdLst>
              <a:gd name="connsiteX0" fmla="*/ 1166766 w 2333533"/>
              <a:gd name="connsiteY0" fmla="*/ 0 h 2706899"/>
              <a:gd name="connsiteX1" fmla="*/ 0 w 2333533"/>
              <a:gd name="connsiteY1" fmla="*/ 664614 h 2706899"/>
              <a:gd name="connsiteX2" fmla="*/ 0 w 2333533"/>
              <a:gd name="connsiteY2" fmla="*/ 2042285 h 2706899"/>
              <a:gd name="connsiteX3" fmla="*/ 1166766 w 2333533"/>
              <a:gd name="connsiteY3" fmla="*/ 2706899 h 2706899"/>
              <a:gd name="connsiteX4" fmla="*/ 2333533 w 2333533"/>
              <a:gd name="connsiteY4" fmla="*/ 2042285 h 2706899"/>
              <a:gd name="connsiteX5" fmla="*/ 2333533 w 2333533"/>
              <a:gd name="connsiteY5" fmla="*/ 664614 h 270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533" h="2706899">
                <a:moveTo>
                  <a:pt x="1166766" y="0"/>
                </a:moveTo>
                <a:lnTo>
                  <a:pt x="0" y="664614"/>
                </a:lnTo>
                <a:lnTo>
                  <a:pt x="0" y="2042285"/>
                </a:lnTo>
                <a:lnTo>
                  <a:pt x="1166766" y="2706899"/>
                </a:lnTo>
                <a:lnTo>
                  <a:pt x="2333533" y="2042285"/>
                </a:lnTo>
                <a:lnTo>
                  <a:pt x="2333533" y="664614"/>
                </a:lnTo>
                <a:close/>
              </a:path>
            </a:pathLst>
          </a:custGeom>
          <a:noFill/>
          <a:ln w="12700">
            <a:noFill/>
          </a:ln>
          <a:effectLst>
            <a:outerShdw blurRad="393700" dist="165100" dir="1740000" sx="99000" sy="99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a:buClr>
                <a:schemeClr val="tx1">
                  <a:lumMod val="50000"/>
                  <a:lumOff val="50000"/>
                </a:schemeClr>
              </a:buClr>
              <a:defRPr/>
            </a:pPr>
            <a:endParaRPr lang="ru-RU" sz="812" cap="all" dirty="0">
              <a:latin typeface="Century Gothic" panose="020B0502020202020204" pitchFamily="34" charset="0"/>
              <a:cs typeface="Arial"/>
            </a:endParaRPr>
          </a:p>
        </p:txBody>
      </p:sp>
      <p:sp>
        <p:nvSpPr>
          <p:cNvPr id="45" name="Полилиния 44">
            <a:extLst>
              <a:ext uri="{FF2B5EF4-FFF2-40B4-BE49-F238E27FC236}">
                <a16:creationId xmlns:a16="http://schemas.microsoft.com/office/drawing/2014/main" id="{A12C1B45-9E80-DF06-4D6C-12BBA9BAABD6}"/>
              </a:ext>
            </a:extLst>
          </p:cNvPr>
          <p:cNvSpPr/>
          <p:nvPr/>
        </p:nvSpPr>
        <p:spPr>
          <a:xfrm rot="10800000">
            <a:off x="1290638" y="3457575"/>
            <a:ext cx="1208087" cy="1401763"/>
          </a:xfrm>
          <a:custGeom>
            <a:avLst/>
            <a:gdLst>
              <a:gd name="connsiteX0" fmla="*/ 1166766 w 2333533"/>
              <a:gd name="connsiteY0" fmla="*/ 0 h 2706899"/>
              <a:gd name="connsiteX1" fmla="*/ 0 w 2333533"/>
              <a:gd name="connsiteY1" fmla="*/ 664614 h 2706899"/>
              <a:gd name="connsiteX2" fmla="*/ 0 w 2333533"/>
              <a:gd name="connsiteY2" fmla="*/ 2042285 h 2706899"/>
              <a:gd name="connsiteX3" fmla="*/ 1166766 w 2333533"/>
              <a:gd name="connsiteY3" fmla="*/ 2706899 h 2706899"/>
              <a:gd name="connsiteX4" fmla="*/ 2333533 w 2333533"/>
              <a:gd name="connsiteY4" fmla="*/ 2042285 h 2706899"/>
              <a:gd name="connsiteX5" fmla="*/ 2333533 w 2333533"/>
              <a:gd name="connsiteY5" fmla="*/ 664614 h 270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533" h="2706899">
                <a:moveTo>
                  <a:pt x="1166766" y="0"/>
                </a:moveTo>
                <a:lnTo>
                  <a:pt x="0" y="664614"/>
                </a:lnTo>
                <a:lnTo>
                  <a:pt x="0" y="2042285"/>
                </a:lnTo>
                <a:lnTo>
                  <a:pt x="1166766" y="2706899"/>
                </a:lnTo>
                <a:lnTo>
                  <a:pt x="2333533" y="2042285"/>
                </a:lnTo>
                <a:lnTo>
                  <a:pt x="2333533" y="664614"/>
                </a:lnTo>
                <a:close/>
              </a:path>
            </a:pathLst>
          </a:custGeom>
          <a:noFill/>
          <a:ln w="12700">
            <a:noFill/>
          </a:ln>
          <a:effectLst>
            <a:outerShdw blurRad="393700" dist="165100" dir="1740000" sx="99000" sy="99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a:buClr>
                <a:schemeClr val="tx1">
                  <a:lumMod val="50000"/>
                  <a:lumOff val="50000"/>
                </a:schemeClr>
              </a:buClr>
              <a:defRPr/>
            </a:pPr>
            <a:endParaRPr lang="ru-RU" sz="812" cap="all" dirty="0">
              <a:latin typeface="Century Gothic" panose="020B0502020202020204" pitchFamily="34" charset="0"/>
              <a:cs typeface="Arial"/>
            </a:endParaRPr>
          </a:p>
        </p:txBody>
      </p:sp>
      <p:sp>
        <p:nvSpPr>
          <p:cNvPr id="144389" name="Заголовок 2">
            <a:extLst>
              <a:ext uri="{FF2B5EF4-FFF2-40B4-BE49-F238E27FC236}">
                <a16:creationId xmlns:a16="http://schemas.microsoft.com/office/drawing/2014/main" id="{B9FF1100-180D-D7C5-72FB-ED9F25873A12}"/>
              </a:ext>
            </a:extLst>
          </p:cNvPr>
          <p:cNvSpPr>
            <a:spLocks noGrp="1" noChangeArrowheads="1"/>
          </p:cNvSpPr>
          <p:nvPr>
            <p:ph type="title"/>
          </p:nvPr>
        </p:nvSpPr>
        <p:spPr>
          <a:xfrm>
            <a:off x="741363" y="482600"/>
            <a:ext cx="8394700" cy="584200"/>
          </a:xfrm>
        </p:spPr>
        <p:txBody>
          <a:bodyPr/>
          <a:lstStyle/>
          <a:p>
            <a:pPr algn="ctr"/>
            <a:r>
              <a:rPr lang="en-US" altLang="en-US">
                <a:solidFill>
                  <a:schemeClr val="bg1"/>
                </a:solidFill>
              </a:rPr>
              <a:t>Agenda for Discussion</a:t>
            </a:r>
          </a:p>
        </p:txBody>
      </p:sp>
      <p:grpSp>
        <p:nvGrpSpPr>
          <p:cNvPr id="134" name="Группа 133">
            <a:extLst>
              <a:ext uri="{FF2B5EF4-FFF2-40B4-BE49-F238E27FC236}">
                <a16:creationId xmlns:a16="http://schemas.microsoft.com/office/drawing/2014/main" id="{67606C93-47FD-22DC-E6B3-DAD2EA5ABFA7}"/>
              </a:ext>
            </a:extLst>
          </p:cNvPr>
          <p:cNvGrpSpPr/>
          <p:nvPr/>
        </p:nvGrpSpPr>
        <p:grpSpPr>
          <a:xfrm>
            <a:off x="4009828" y="2626361"/>
            <a:ext cx="2039144" cy="2285284"/>
            <a:chOff x="2224337" y="4674842"/>
            <a:chExt cx="5227810" cy="6047671"/>
          </a:xfrm>
          <a:solidFill>
            <a:schemeClr val="bg1"/>
          </a:solidFill>
        </p:grpSpPr>
        <p:grpSp>
          <p:nvGrpSpPr>
            <p:cNvPr id="135" name="Группа 134">
              <a:extLst>
                <a:ext uri="{FF2B5EF4-FFF2-40B4-BE49-F238E27FC236}">
                  <a16:creationId xmlns:a16="http://schemas.microsoft.com/office/drawing/2014/main" id="{FF67C836-BDB8-F21D-B1D0-6CF6D0152BBF}"/>
                </a:ext>
              </a:extLst>
            </p:cNvPr>
            <p:cNvGrpSpPr/>
            <p:nvPr/>
          </p:nvGrpSpPr>
          <p:grpSpPr>
            <a:xfrm>
              <a:off x="2224337" y="4674842"/>
              <a:ext cx="5227810" cy="6047671"/>
              <a:chOff x="9474570" y="4879367"/>
              <a:chExt cx="5750591" cy="6652438"/>
            </a:xfrm>
            <a:grpFill/>
          </p:grpSpPr>
          <p:sp>
            <p:nvSpPr>
              <p:cNvPr id="137" name="Freeform 11">
                <a:extLst>
                  <a:ext uri="{FF2B5EF4-FFF2-40B4-BE49-F238E27FC236}">
                    <a16:creationId xmlns:a16="http://schemas.microsoft.com/office/drawing/2014/main" id="{9AB45E2B-E640-161B-4475-8B05B987B4AF}"/>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adFill>
                <a:gsLst>
                  <a:gs pos="100000">
                    <a:schemeClr val="accent1">
                      <a:lumMod val="60000"/>
                      <a:lumOff val="40000"/>
                    </a:schemeClr>
                  </a:gs>
                  <a:gs pos="0">
                    <a:schemeClr val="accent1">
                      <a:lumMod val="20000"/>
                      <a:lumOff val="80000"/>
                    </a:schemeClr>
                  </a:gs>
                </a:gsLst>
                <a:lin ang="16800000" scaled="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8" name="Freeform 11">
                <a:extLst>
                  <a:ext uri="{FF2B5EF4-FFF2-40B4-BE49-F238E27FC236}">
                    <a16:creationId xmlns:a16="http://schemas.microsoft.com/office/drawing/2014/main" id="{AD6CEF4F-5BDD-1F7E-4D1F-96942CB0F107}"/>
                  </a:ext>
                </a:extLst>
              </p:cNvPr>
              <p:cNvSpPr>
                <a:spLocks/>
              </p:cNvSpPr>
              <p:nvPr/>
            </p:nvSpPr>
            <p:spPr bwMode="auto">
              <a:xfrm>
                <a:off x="9474570" y="4879367"/>
                <a:ext cx="5735397" cy="6652438"/>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136" name="Прямоугольник 135">
              <a:extLst>
                <a:ext uri="{FF2B5EF4-FFF2-40B4-BE49-F238E27FC236}">
                  <a16:creationId xmlns:a16="http://schemas.microsoft.com/office/drawing/2014/main" id="{C48A44AE-864F-47CD-20C4-883EC5FE7831}"/>
                </a:ext>
              </a:extLst>
            </p:cNvPr>
            <p:cNvSpPr/>
            <p:nvPr/>
          </p:nvSpPr>
          <p:spPr>
            <a:xfrm>
              <a:off x="2535966" y="6200193"/>
              <a:ext cx="4550171" cy="3176496"/>
            </a:xfrm>
            <a:prstGeom prst="rect">
              <a:avLst/>
            </a:prstGeom>
            <a:grpFill/>
          </p:spPr>
          <p:txBody>
            <a:bodyPr anchor="ctr">
              <a:spAutoFit/>
            </a:bodyPr>
            <a:lstStyle/>
            <a:p>
              <a:pPr algn="ctr">
                <a:defRPr/>
              </a:pPr>
              <a:r>
                <a:rPr lang="en-US" sz="24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Definition</a:t>
              </a:r>
            </a:p>
            <a:p>
              <a:pPr algn="ctr">
                <a:defRPr/>
              </a:pPr>
              <a:r>
                <a:rPr lang="en-US" sz="24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&amp;</a:t>
              </a:r>
            </a:p>
            <a:p>
              <a:pPr algn="ctr">
                <a:defRPr/>
              </a:pPr>
              <a:r>
                <a:rPr lang="en-US" sz="24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Terms</a:t>
              </a:r>
            </a:p>
          </p:txBody>
        </p:sp>
      </p:grpSp>
      <p:grpSp>
        <p:nvGrpSpPr>
          <p:cNvPr id="139" name="Группа 138">
            <a:extLst>
              <a:ext uri="{FF2B5EF4-FFF2-40B4-BE49-F238E27FC236}">
                <a16:creationId xmlns:a16="http://schemas.microsoft.com/office/drawing/2014/main" id="{D09093AB-5CBA-C464-7A8D-083E9DD5F5C0}"/>
              </a:ext>
            </a:extLst>
          </p:cNvPr>
          <p:cNvGrpSpPr/>
          <p:nvPr/>
        </p:nvGrpSpPr>
        <p:grpSpPr>
          <a:xfrm>
            <a:off x="6428507" y="1787008"/>
            <a:ext cx="1231274" cy="1438058"/>
            <a:chOff x="2238149" y="4575929"/>
            <a:chExt cx="5213997" cy="6089654"/>
          </a:xfrm>
          <a:solidFill>
            <a:schemeClr val="bg1"/>
          </a:solidFill>
        </p:grpSpPr>
        <p:grpSp>
          <p:nvGrpSpPr>
            <p:cNvPr id="140" name="Группа 139">
              <a:extLst>
                <a:ext uri="{FF2B5EF4-FFF2-40B4-BE49-F238E27FC236}">
                  <a16:creationId xmlns:a16="http://schemas.microsoft.com/office/drawing/2014/main" id="{3ADCFEF5-96C4-F985-241A-A8E93B8E8D57}"/>
                </a:ext>
              </a:extLst>
            </p:cNvPr>
            <p:cNvGrpSpPr/>
            <p:nvPr/>
          </p:nvGrpSpPr>
          <p:grpSpPr>
            <a:xfrm>
              <a:off x="2238149" y="4575929"/>
              <a:ext cx="5213997" cy="6089654"/>
              <a:chOff x="9489764" y="4770562"/>
              <a:chExt cx="5735397" cy="6698619"/>
            </a:xfrm>
            <a:grpFill/>
          </p:grpSpPr>
          <p:sp>
            <p:nvSpPr>
              <p:cNvPr id="142" name="Freeform 11">
                <a:extLst>
                  <a:ext uri="{FF2B5EF4-FFF2-40B4-BE49-F238E27FC236}">
                    <a16:creationId xmlns:a16="http://schemas.microsoft.com/office/drawing/2014/main" id="{324CE61D-11E3-8C44-09FC-FBCE739966AF}"/>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3" name="Freeform 11">
                <a:extLst>
                  <a:ext uri="{FF2B5EF4-FFF2-40B4-BE49-F238E27FC236}">
                    <a16:creationId xmlns:a16="http://schemas.microsoft.com/office/drawing/2014/main" id="{EBA80A8B-8E4D-9E38-7AD0-700AF9C7090E}"/>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141" name="Прямоугольник 140">
              <a:extLst>
                <a:ext uri="{FF2B5EF4-FFF2-40B4-BE49-F238E27FC236}">
                  <a16:creationId xmlns:a16="http://schemas.microsoft.com/office/drawing/2014/main" id="{94976BD1-B172-B8CC-0A33-F7F06BC63DDD}"/>
                </a:ext>
              </a:extLst>
            </p:cNvPr>
            <p:cNvSpPr/>
            <p:nvPr/>
          </p:nvSpPr>
          <p:spPr>
            <a:xfrm>
              <a:off x="2262803" y="6941745"/>
              <a:ext cx="5189343" cy="1433653"/>
            </a:xfrm>
            <a:prstGeom prst="rect">
              <a:avLst/>
            </a:prstGeom>
            <a:grpFill/>
          </p:spPr>
          <p:txBody>
            <a:bodyPr anchor="ctr">
              <a:spAutoFit/>
            </a:bodyPr>
            <a:lstStyle/>
            <a:p>
              <a:pPr algn="ctr">
                <a:defRPr/>
              </a:pPr>
              <a:r>
                <a:rPr lang="en-US" sz="16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Supply</a:t>
              </a:r>
            </a:p>
          </p:txBody>
        </p:sp>
      </p:grpSp>
      <p:grpSp>
        <p:nvGrpSpPr>
          <p:cNvPr id="200" name="Группа 199">
            <a:extLst>
              <a:ext uri="{FF2B5EF4-FFF2-40B4-BE49-F238E27FC236}">
                <a16:creationId xmlns:a16="http://schemas.microsoft.com/office/drawing/2014/main" id="{A6DCAECC-0D7A-15C4-E383-442AB590A867}"/>
              </a:ext>
            </a:extLst>
          </p:cNvPr>
          <p:cNvGrpSpPr/>
          <p:nvPr/>
        </p:nvGrpSpPr>
        <p:grpSpPr>
          <a:xfrm>
            <a:off x="7965779" y="3417230"/>
            <a:ext cx="1026421" cy="1198801"/>
            <a:chOff x="2238149" y="4575929"/>
            <a:chExt cx="5213997" cy="6089654"/>
          </a:xfrm>
          <a:solidFill>
            <a:schemeClr val="bg1"/>
          </a:solidFill>
        </p:grpSpPr>
        <p:grpSp>
          <p:nvGrpSpPr>
            <p:cNvPr id="201" name="Группа 200">
              <a:extLst>
                <a:ext uri="{FF2B5EF4-FFF2-40B4-BE49-F238E27FC236}">
                  <a16:creationId xmlns:a16="http://schemas.microsoft.com/office/drawing/2014/main" id="{8E6ED24B-A22B-C665-4430-72B9E9F9DAE0}"/>
                </a:ext>
              </a:extLst>
            </p:cNvPr>
            <p:cNvGrpSpPr/>
            <p:nvPr/>
          </p:nvGrpSpPr>
          <p:grpSpPr>
            <a:xfrm>
              <a:off x="2238149" y="4575929"/>
              <a:ext cx="5213997" cy="6089654"/>
              <a:chOff x="9489764" y="4770562"/>
              <a:chExt cx="5735397" cy="6698619"/>
            </a:xfrm>
            <a:grpFill/>
          </p:grpSpPr>
          <p:sp>
            <p:nvSpPr>
              <p:cNvPr id="203" name="Freeform 11">
                <a:extLst>
                  <a:ext uri="{FF2B5EF4-FFF2-40B4-BE49-F238E27FC236}">
                    <a16:creationId xmlns:a16="http://schemas.microsoft.com/office/drawing/2014/main" id="{6AF7AE99-E2B5-0831-0B3A-68E11449332D}"/>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04" name="Freeform 11">
                <a:extLst>
                  <a:ext uri="{FF2B5EF4-FFF2-40B4-BE49-F238E27FC236}">
                    <a16:creationId xmlns:a16="http://schemas.microsoft.com/office/drawing/2014/main" id="{9AA41DA4-8370-90A2-B060-0FEF69F9E3AA}"/>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02" name="Прямоугольник 201">
              <a:extLst>
                <a:ext uri="{FF2B5EF4-FFF2-40B4-BE49-F238E27FC236}">
                  <a16:creationId xmlns:a16="http://schemas.microsoft.com/office/drawing/2014/main" id="{22FA7F20-45C2-E052-0939-C476D52B277A}"/>
                </a:ext>
              </a:extLst>
            </p:cNvPr>
            <p:cNvSpPr/>
            <p:nvPr/>
          </p:nvSpPr>
          <p:spPr>
            <a:xfrm>
              <a:off x="2262806" y="6798676"/>
              <a:ext cx="5189340" cy="1719782"/>
            </a:xfrm>
            <a:prstGeom prst="rect">
              <a:avLst/>
            </a:prstGeom>
            <a:grpFill/>
          </p:spPr>
          <p:txBody>
            <a:bodyPr anchor="ctr">
              <a:spAutoFit/>
            </a:bodyPr>
            <a:lstStyle/>
            <a:p>
              <a:pPr algn="ctr">
                <a:defRPr/>
              </a:pPr>
              <a:r>
                <a:rPr lang="en-US" sz="16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WCS</a:t>
              </a:r>
            </a:p>
          </p:txBody>
        </p:sp>
      </p:grpSp>
      <p:grpSp>
        <p:nvGrpSpPr>
          <p:cNvPr id="205" name="Группа 204">
            <a:extLst>
              <a:ext uri="{FF2B5EF4-FFF2-40B4-BE49-F238E27FC236}">
                <a16:creationId xmlns:a16="http://schemas.microsoft.com/office/drawing/2014/main" id="{2789AC80-104F-0FAF-A11E-8798198EC561}"/>
              </a:ext>
            </a:extLst>
          </p:cNvPr>
          <p:cNvGrpSpPr/>
          <p:nvPr/>
        </p:nvGrpSpPr>
        <p:grpSpPr>
          <a:xfrm>
            <a:off x="8648134" y="1772927"/>
            <a:ext cx="872509" cy="1019042"/>
            <a:chOff x="2238149" y="4575929"/>
            <a:chExt cx="5213997" cy="6089654"/>
          </a:xfrm>
          <a:solidFill>
            <a:schemeClr val="bg1"/>
          </a:solidFill>
        </p:grpSpPr>
        <p:grpSp>
          <p:nvGrpSpPr>
            <p:cNvPr id="206" name="Группа 205">
              <a:extLst>
                <a:ext uri="{FF2B5EF4-FFF2-40B4-BE49-F238E27FC236}">
                  <a16:creationId xmlns:a16="http://schemas.microsoft.com/office/drawing/2014/main" id="{90B5A862-AAAF-FB0E-92AD-04091B34D8E4}"/>
                </a:ext>
              </a:extLst>
            </p:cNvPr>
            <p:cNvGrpSpPr/>
            <p:nvPr/>
          </p:nvGrpSpPr>
          <p:grpSpPr>
            <a:xfrm>
              <a:off x="2238149" y="4575929"/>
              <a:ext cx="5213997" cy="6089654"/>
              <a:chOff x="9489764" y="4770562"/>
              <a:chExt cx="5735397" cy="6698619"/>
            </a:xfrm>
            <a:grpFill/>
          </p:grpSpPr>
          <p:sp>
            <p:nvSpPr>
              <p:cNvPr id="208" name="Freeform 11">
                <a:extLst>
                  <a:ext uri="{FF2B5EF4-FFF2-40B4-BE49-F238E27FC236}">
                    <a16:creationId xmlns:a16="http://schemas.microsoft.com/office/drawing/2014/main" id="{B59B2ECA-0FFE-9E75-20FE-2404507EDED1}"/>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09" name="Freeform 11">
                <a:extLst>
                  <a:ext uri="{FF2B5EF4-FFF2-40B4-BE49-F238E27FC236}">
                    <a16:creationId xmlns:a16="http://schemas.microsoft.com/office/drawing/2014/main" id="{2E5F5E1F-22F5-7FC6-7341-59DC5B1B918B}"/>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07" name="Прямоугольник 206">
              <a:extLst>
                <a:ext uri="{FF2B5EF4-FFF2-40B4-BE49-F238E27FC236}">
                  <a16:creationId xmlns:a16="http://schemas.microsoft.com/office/drawing/2014/main" id="{9FE1CD62-47DD-F0C7-EDBB-AA57D9599EA0}"/>
                </a:ext>
              </a:extLst>
            </p:cNvPr>
            <p:cNvSpPr/>
            <p:nvPr/>
          </p:nvSpPr>
          <p:spPr>
            <a:xfrm>
              <a:off x="2262805" y="6037750"/>
              <a:ext cx="5189341" cy="3241642"/>
            </a:xfrm>
            <a:prstGeom prst="rect">
              <a:avLst/>
            </a:prstGeom>
            <a:grpFill/>
          </p:spPr>
          <p:txBody>
            <a:bodyPr anchor="ctr">
              <a:spAutoFit/>
            </a:bodyPr>
            <a:lstStyle/>
            <a:p>
              <a:pPr algn="ctr">
                <a:defRPr/>
              </a:pPr>
              <a:r>
                <a:rPr lang="en-US" sz="975"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SPECIAL ECONOMIC ZONE</a:t>
              </a:r>
              <a:endParaRPr lang="en-US" sz="427"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10" name="Группа 209">
            <a:extLst>
              <a:ext uri="{FF2B5EF4-FFF2-40B4-BE49-F238E27FC236}">
                <a16:creationId xmlns:a16="http://schemas.microsoft.com/office/drawing/2014/main" id="{1E35B9EA-77B8-F710-D482-E042ACA5F702}"/>
              </a:ext>
            </a:extLst>
          </p:cNvPr>
          <p:cNvGrpSpPr/>
          <p:nvPr/>
        </p:nvGrpSpPr>
        <p:grpSpPr>
          <a:xfrm>
            <a:off x="2632485" y="1915393"/>
            <a:ext cx="1026421" cy="1198801"/>
            <a:chOff x="2238149" y="4575929"/>
            <a:chExt cx="5213997" cy="6089654"/>
          </a:xfrm>
          <a:solidFill>
            <a:schemeClr val="bg1"/>
          </a:solidFill>
        </p:grpSpPr>
        <p:grpSp>
          <p:nvGrpSpPr>
            <p:cNvPr id="211" name="Группа 210">
              <a:extLst>
                <a:ext uri="{FF2B5EF4-FFF2-40B4-BE49-F238E27FC236}">
                  <a16:creationId xmlns:a16="http://schemas.microsoft.com/office/drawing/2014/main" id="{FC896AA3-C772-E536-A82B-132D8593CB5B}"/>
                </a:ext>
              </a:extLst>
            </p:cNvPr>
            <p:cNvGrpSpPr/>
            <p:nvPr/>
          </p:nvGrpSpPr>
          <p:grpSpPr>
            <a:xfrm>
              <a:off x="2238149" y="4575929"/>
              <a:ext cx="5213997" cy="6089654"/>
              <a:chOff x="9489764" y="4770562"/>
              <a:chExt cx="5735397" cy="6698619"/>
            </a:xfrm>
            <a:grpFill/>
          </p:grpSpPr>
          <p:sp>
            <p:nvSpPr>
              <p:cNvPr id="213" name="Freeform 11">
                <a:extLst>
                  <a:ext uri="{FF2B5EF4-FFF2-40B4-BE49-F238E27FC236}">
                    <a16:creationId xmlns:a16="http://schemas.microsoft.com/office/drawing/2014/main" id="{DB295C4E-CC3D-A0A0-C2FA-23DA0B5D65FC}"/>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14" name="Freeform 11">
                <a:extLst>
                  <a:ext uri="{FF2B5EF4-FFF2-40B4-BE49-F238E27FC236}">
                    <a16:creationId xmlns:a16="http://schemas.microsoft.com/office/drawing/2014/main" id="{5936AFAB-F881-D55F-C4A9-7007F232118C}"/>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12" name="Прямоугольник 211">
              <a:extLst>
                <a:ext uri="{FF2B5EF4-FFF2-40B4-BE49-F238E27FC236}">
                  <a16:creationId xmlns:a16="http://schemas.microsoft.com/office/drawing/2014/main" id="{718D58C2-5C71-41F8-63B4-8862D93DB3E9}"/>
                </a:ext>
              </a:extLst>
            </p:cNvPr>
            <p:cNvSpPr/>
            <p:nvPr/>
          </p:nvSpPr>
          <p:spPr>
            <a:xfrm>
              <a:off x="2262806" y="6915933"/>
              <a:ext cx="5189340" cy="1485269"/>
            </a:xfrm>
            <a:prstGeom prst="rect">
              <a:avLst/>
            </a:prstGeom>
            <a:grpFill/>
          </p:spPr>
          <p:txBody>
            <a:bodyPr anchor="ctr">
              <a:spAutoFit/>
            </a:bodyPr>
            <a:lstStyle/>
            <a:p>
              <a:pPr algn="ctr">
                <a:defRPr/>
              </a:pPr>
              <a:r>
                <a:rPr lang="en-US" sz="13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Exemption</a:t>
              </a:r>
            </a:p>
          </p:txBody>
        </p:sp>
      </p:grpSp>
      <p:grpSp>
        <p:nvGrpSpPr>
          <p:cNvPr id="215" name="Группа 214">
            <a:extLst>
              <a:ext uri="{FF2B5EF4-FFF2-40B4-BE49-F238E27FC236}">
                <a16:creationId xmlns:a16="http://schemas.microsoft.com/office/drawing/2014/main" id="{6108ACB0-EAC8-E797-E174-16F24A7BA8C0}"/>
              </a:ext>
            </a:extLst>
          </p:cNvPr>
          <p:cNvGrpSpPr/>
          <p:nvPr/>
        </p:nvGrpSpPr>
        <p:grpSpPr>
          <a:xfrm>
            <a:off x="861011" y="1902992"/>
            <a:ext cx="819441" cy="957061"/>
            <a:chOff x="2238149" y="4575929"/>
            <a:chExt cx="5213997" cy="6089654"/>
          </a:xfrm>
          <a:solidFill>
            <a:schemeClr val="bg1"/>
          </a:solidFill>
        </p:grpSpPr>
        <p:grpSp>
          <p:nvGrpSpPr>
            <p:cNvPr id="216" name="Группа 215">
              <a:extLst>
                <a:ext uri="{FF2B5EF4-FFF2-40B4-BE49-F238E27FC236}">
                  <a16:creationId xmlns:a16="http://schemas.microsoft.com/office/drawing/2014/main" id="{B4DA9003-F474-4C81-A977-A13BDDB416DC}"/>
                </a:ext>
              </a:extLst>
            </p:cNvPr>
            <p:cNvGrpSpPr/>
            <p:nvPr/>
          </p:nvGrpSpPr>
          <p:grpSpPr>
            <a:xfrm>
              <a:off x="2238149" y="4575929"/>
              <a:ext cx="5213997" cy="6089654"/>
              <a:chOff x="9489764" y="4770562"/>
              <a:chExt cx="5735397" cy="6698619"/>
            </a:xfrm>
            <a:grpFill/>
          </p:grpSpPr>
          <p:sp>
            <p:nvSpPr>
              <p:cNvPr id="218" name="Freeform 11">
                <a:extLst>
                  <a:ext uri="{FF2B5EF4-FFF2-40B4-BE49-F238E27FC236}">
                    <a16:creationId xmlns:a16="http://schemas.microsoft.com/office/drawing/2014/main" id="{A1CFF04D-33B1-CF60-2BC6-7652C2425597}"/>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19" name="Freeform 11">
                <a:extLst>
                  <a:ext uri="{FF2B5EF4-FFF2-40B4-BE49-F238E27FC236}">
                    <a16:creationId xmlns:a16="http://schemas.microsoft.com/office/drawing/2014/main" id="{EB2BA39D-8D3C-07AE-33C4-529E73E654BF}"/>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17" name="Прямоугольник 216">
              <a:extLst>
                <a:ext uri="{FF2B5EF4-FFF2-40B4-BE49-F238E27FC236}">
                  <a16:creationId xmlns:a16="http://schemas.microsoft.com/office/drawing/2014/main" id="{D388E20C-A259-1719-C9CB-4578A864D391}"/>
                </a:ext>
              </a:extLst>
            </p:cNvPr>
            <p:cNvSpPr/>
            <p:nvPr/>
          </p:nvSpPr>
          <p:spPr>
            <a:xfrm>
              <a:off x="2262805" y="6581486"/>
              <a:ext cx="5189341" cy="2154175"/>
            </a:xfrm>
            <a:prstGeom prst="rect">
              <a:avLst/>
            </a:prstGeom>
            <a:grpFill/>
          </p:spPr>
          <p:txBody>
            <a:bodyPr anchor="ctr">
              <a:spAutoFit/>
            </a:bodyPr>
            <a:lstStyle/>
            <a:p>
              <a:pPr algn="ctr">
                <a:defRPr/>
              </a:pPr>
              <a:r>
                <a:rPr lang="en-US" sz="16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RCM</a:t>
              </a:r>
            </a:p>
          </p:txBody>
        </p:sp>
      </p:grpSp>
      <p:grpSp>
        <p:nvGrpSpPr>
          <p:cNvPr id="220" name="Группа 219">
            <a:extLst>
              <a:ext uri="{FF2B5EF4-FFF2-40B4-BE49-F238E27FC236}">
                <a16:creationId xmlns:a16="http://schemas.microsoft.com/office/drawing/2014/main" id="{61705146-1E9E-B879-6A48-4DF9B999527D}"/>
              </a:ext>
            </a:extLst>
          </p:cNvPr>
          <p:cNvGrpSpPr/>
          <p:nvPr/>
        </p:nvGrpSpPr>
        <p:grpSpPr>
          <a:xfrm>
            <a:off x="3122496" y="4752299"/>
            <a:ext cx="819441" cy="957061"/>
            <a:chOff x="2238149" y="4575929"/>
            <a:chExt cx="5213997" cy="6089654"/>
          </a:xfrm>
          <a:solidFill>
            <a:schemeClr val="bg1"/>
          </a:solidFill>
        </p:grpSpPr>
        <p:grpSp>
          <p:nvGrpSpPr>
            <p:cNvPr id="221" name="Группа 220">
              <a:extLst>
                <a:ext uri="{FF2B5EF4-FFF2-40B4-BE49-F238E27FC236}">
                  <a16:creationId xmlns:a16="http://schemas.microsoft.com/office/drawing/2014/main" id="{01F4DC66-62CC-918F-5DB6-E2904C3CCF48}"/>
                </a:ext>
              </a:extLst>
            </p:cNvPr>
            <p:cNvGrpSpPr/>
            <p:nvPr/>
          </p:nvGrpSpPr>
          <p:grpSpPr>
            <a:xfrm>
              <a:off x="2238149" y="4575929"/>
              <a:ext cx="5213997" cy="6089654"/>
              <a:chOff x="9489764" y="4770562"/>
              <a:chExt cx="5735397" cy="6698619"/>
            </a:xfrm>
            <a:grpFill/>
          </p:grpSpPr>
          <p:sp>
            <p:nvSpPr>
              <p:cNvPr id="223" name="Freeform 11">
                <a:extLst>
                  <a:ext uri="{FF2B5EF4-FFF2-40B4-BE49-F238E27FC236}">
                    <a16:creationId xmlns:a16="http://schemas.microsoft.com/office/drawing/2014/main" id="{CDF0C67B-63D0-7BA8-92F7-82E1899D28EE}"/>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4" name="Freeform 11">
                <a:extLst>
                  <a:ext uri="{FF2B5EF4-FFF2-40B4-BE49-F238E27FC236}">
                    <a16:creationId xmlns:a16="http://schemas.microsoft.com/office/drawing/2014/main" id="{1980E49F-06A4-F6C6-CB53-BB5EBDCE6CBE}"/>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22" name="Прямоугольник 221">
              <a:extLst>
                <a:ext uri="{FF2B5EF4-FFF2-40B4-BE49-F238E27FC236}">
                  <a16:creationId xmlns:a16="http://schemas.microsoft.com/office/drawing/2014/main" id="{B2A5BAB1-78EB-A61D-EF91-A9D7A4DD8C30}"/>
                </a:ext>
              </a:extLst>
            </p:cNvPr>
            <p:cNvSpPr/>
            <p:nvPr/>
          </p:nvSpPr>
          <p:spPr>
            <a:xfrm>
              <a:off x="2262805" y="6189814"/>
              <a:ext cx="5189341" cy="2937514"/>
            </a:xfrm>
            <a:prstGeom prst="rect">
              <a:avLst/>
            </a:prstGeom>
            <a:grpFill/>
          </p:spPr>
          <p:txBody>
            <a:bodyPr anchor="ctr">
              <a:spAutoFit/>
            </a:bodyPr>
            <a:lstStyle/>
            <a:p>
              <a:pPr algn="ctr">
                <a:defRPr/>
              </a:pPr>
              <a:r>
                <a:rPr lang="en-US" sz="12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Place of Supply</a:t>
              </a:r>
            </a:p>
          </p:txBody>
        </p:sp>
      </p:grpSp>
      <p:grpSp>
        <p:nvGrpSpPr>
          <p:cNvPr id="225" name="Группа 224">
            <a:extLst>
              <a:ext uri="{FF2B5EF4-FFF2-40B4-BE49-F238E27FC236}">
                <a16:creationId xmlns:a16="http://schemas.microsoft.com/office/drawing/2014/main" id="{33AB2748-4F66-0EE8-EF40-571A5C59014A}"/>
              </a:ext>
            </a:extLst>
          </p:cNvPr>
          <p:cNvGrpSpPr/>
          <p:nvPr/>
        </p:nvGrpSpPr>
        <p:grpSpPr>
          <a:xfrm>
            <a:off x="6683958" y="4580869"/>
            <a:ext cx="819441" cy="957061"/>
            <a:chOff x="2238149" y="4575929"/>
            <a:chExt cx="5213997" cy="6089654"/>
          </a:xfrm>
          <a:solidFill>
            <a:schemeClr val="bg1"/>
          </a:solidFill>
        </p:grpSpPr>
        <p:grpSp>
          <p:nvGrpSpPr>
            <p:cNvPr id="226" name="Группа 225">
              <a:extLst>
                <a:ext uri="{FF2B5EF4-FFF2-40B4-BE49-F238E27FC236}">
                  <a16:creationId xmlns:a16="http://schemas.microsoft.com/office/drawing/2014/main" id="{77CFC5E1-0738-58D5-0A8E-BF7C9B1CA711}"/>
                </a:ext>
              </a:extLst>
            </p:cNvPr>
            <p:cNvGrpSpPr/>
            <p:nvPr/>
          </p:nvGrpSpPr>
          <p:grpSpPr>
            <a:xfrm>
              <a:off x="2238149" y="4575929"/>
              <a:ext cx="5213997" cy="6089654"/>
              <a:chOff x="9489764" y="4770562"/>
              <a:chExt cx="5735397" cy="6698619"/>
            </a:xfrm>
            <a:grpFill/>
          </p:grpSpPr>
          <p:sp>
            <p:nvSpPr>
              <p:cNvPr id="228" name="Freeform 11">
                <a:extLst>
                  <a:ext uri="{FF2B5EF4-FFF2-40B4-BE49-F238E27FC236}">
                    <a16:creationId xmlns:a16="http://schemas.microsoft.com/office/drawing/2014/main" id="{91F4FFE3-5167-EAD7-7446-3629F9456212}"/>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9" name="Freeform 11">
                <a:extLst>
                  <a:ext uri="{FF2B5EF4-FFF2-40B4-BE49-F238E27FC236}">
                    <a16:creationId xmlns:a16="http://schemas.microsoft.com/office/drawing/2014/main" id="{352931EA-6EDF-B749-ADEC-48326FFC46D6}"/>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27" name="Прямоугольник 226">
              <a:extLst>
                <a:ext uri="{FF2B5EF4-FFF2-40B4-BE49-F238E27FC236}">
                  <a16:creationId xmlns:a16="http://schemas.microsoft.com/office/drawing/2014/main" id="{8B140E7F-FD82-6719-D18B-2676C9DCDDEA}"/>
                </a:ext>
              </a:extLst>
            </p:cNvPr>
            <p:cNvSpPr/>
            <p:nvPr/>
          </p:nvSpPr>
          <p:spPr>
            <a:xfrm>
              <a:off x="2262805" y="6679398"/>
              <a:ext cx="5189341" cy="1958345"/>
            </a:xfrm>
            <a:prstGeom prst="rect">
              <a:avLst/>
            </a:prstGeom>
            <a:grpFill/>
          </p:spPr>
          <p:txBody>
            <a:bodyPr anchor="ctr">
              <a:spAutoFit/>
            </a:bodyPr>
            <a:lstStyle/>
            <a:p>
              <a:pPr algn="ctr">
                <a:defRPr/>
              </a:pPr>
              <a:r>
                <a:rPr lang="en-US" sz="14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JDA</a:t>
              </a:r>
            </a:p>
          </p:txBody>
        </p:sp>
      </p:grpSp>
      <p:grpSp>
        <p:nvGrpSpPr>
          <p:cNvPr id="230" name="Группа 229">
            <a:extLst>
              <a:ext uri="{FF2B5EF4-FFF2-40B4-BE49-F238E27FC236}">
                <a16:creationId xmlns:a16="http://schemas.microsoft.com/office/drawing/2014/main" id="{853E549F-D71B-701C-5E48-D05BDC70960B}"/>
              </a:ext>
            </a:extLst>
          </p:cNvPr>
          <p:cNvGrpSpPr/>
          <p:nvPr/>
        </p:nvGrpSpPr>
        <p:grpSpPr>
          <a:xfrm>
            <a:off x="4715704" y="1695498"/>
            <a:ext cx="606180" cy="707985"/>
            <a:chOff x="2238149" y="4575929"/>
            <a:chExt cx="5213997" cy="6089654"/>
          </a:xfrm>
          <a:solidFill>
            <a:schemeClr val="bg1"/>
          </a:solidFill>
        </p:grpSpPr>
        <p:grpSp>
          <p:nvGrpSpPr>
            <p:cNvPr id="231" name="Группа 230">
              <a:extLst>
                <a:ext uri="{FF2B5EF4-FFF2-40B4-BE49-F238E27FC236}">
                  <a16:creationId xmlns:a16="http://schemas.microsoft.com/office/drawing/2014/main" id="{E66863FD-936D-8A78-750A-B5E0EFC79142}"/>
                </a:ext>
              </a:extLst>
            </p:cNvPr>
            <p:cNvGrpSpPr/>
            <p:nvPr/>
          </p:nvGrpSpPr>
          <p:grpSpPr>
            <a:xfrm>
              <a:off x="2238149" y="4575929"/>
              <a:ext cx="5213997" cy="6089654"/>
              <a:chOff x="9489764" y="4770562"/>
              <a:chExt cx="5735397" cy="6698619"/>
            </a:xfrm>
            <a:grpFill/>
          </p:grpSpPr>
          <p:sp>
            <p:nvSpPr>
              <p:cNvPr id="233" name="Freeform 11">
                <a:extLst>
                  <a:ext uri="{FF2B5EF4-FFF2-40B4-BE49-F238E27FC236}">
                    <a16:creationId xmlns:a16="http://schemas.microsoft.com/office/drawing/2014/main" id="{A14F9133-4178-5612-BE76-AE993D8FC737}"/>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4" name="Freeform 11">
                <a:extLst>
                  <a:ext uri="{FF2B5EF4-FFF2-40B4-BE49-F238E27FC236}">
                    <a16:creationId xmlns:a16="http://schemas.microsoft.com/office/drawing/2014/main" id="{D12E3274-A09E-9D7B-D7D8-1D4194FD8578}"/>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32" name="Прямоугольник 231">
              <a:extLst>
                <a:ext uri="{FF2B5EF4-FFF2-40B4-BE49-F238E27FC236}">
                  <a16:creationId xmlns:a16="http://schemas.microsoft.com/office/drawing/2014/main" id="{E1676187-2C32-DD35-D703-5945817737A9}"/>
                </a:ext>
              </a:extLst>
            </p:cNvPr>
            <p:cNvSpPr/>
            <p:nvPr/>
          </p:nvSpPr>
          <p:spPr>
            <a:xfrm>
              <a:off x="2262801" y="5970919"/>
              <a:ext cx="5189345" cy="3375314"/>
            </a:xfrm>
            <a:prstGeom prst="rect">
              <a:avLst/>
            </a:prstGeom>
            <a:grpFill/>
          </p:spPr>
          <p:txBody>
            <a:bodyPr anchor="ctr">
              <a:spAutoFit/>
            </a:bodyPr>
            <a:lstStyle/>
            <a:p>
              <a:pPr algn="ctr">
                <a:defRPr/>
              </a:pPr>
              <a:r>
                <a:rPr lang="en-US" sz="975"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TIME LIMIT</a:t>
              </a:r>
              <a:endParaRPr lang="en-US" sz="427"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35" name="Группа 234">
            <a:extLst>
              <a:ext uri="{FF2B5EF4-FFF2-40B4-BE49-F238E27FC236}">
                <a16:creationId xmlns:a16="http://schemas.microsoft.com/office/drawing/2014/main" id="{240ACF86-0A65-983B-5423-D4842EC1AF3E}"/>
              </a:ext>
            </a:extLst>
          </p:cNvPr>
          <p:cNvGrpSpPr/>
          <p:nvPr/>
        </p:nvGrpSpPr>
        <p:grpSpPr>
          <a:xfrm>
            <a:off x="741080" y="5041372"/>
            <a:ext cx="606180" cy="707985"/>
            <a:chOff x="2238149" y="4575929"/>
            <a:chExt cx="5213997" cy="6089654"/>
          </a:xfrm>
          <a:solidFill>
            <a:schemeClr val="bg1"/>
          </a:solidFill>
        </p:grpSpPr>
        <p:grpSp>
          <p:nvGrpSpPr>
            <p:cNvPr id="236" name="Группа 235">
              <a:extLst>
                <a:ext uri="{FF2B5EF4-FFF2-40B4-BE49-F238E27FC236}">
                  <a16:creationId xmlns:a16="http://schemas.microsoft.com/office/drawing/2014/main" id="{3F581BAE-FD7D-8DFB-228D-26FFC6AC6D6C}"/>
                </a:ext>
              </a:extLst>
            </p:cNvPr>
            <p:cNvGrpSpPr/>
            <p:nvPr/>
          </p:nvGrpSpPr>
          <p:grpSpPr>
            <a:xfrm>
              <a:off x="2238149" y="4575929"/>
              <a:ext cx="5213997" cy="6089654"/>
              <a:chOff x="9489764" y="4770562"/>
              <a:chExt cx="5735397" cy="6698619"/>
            </a:xfrm>
            <a:grpFill/>
          </p:grpSpPr>
          <p:sp>
            <p:nvSpPr>
              <p:cNvPr id="238" name="Freeform 11">
                <a:extLst>
                  <a:ext uri="{FF2B5EF4-FFF2-40B4-BE49-F238E27FC236}">
                    <a16:creationId xmlns:a16="http://schemas.microsoft.com/office/drawing/2014/main" id="{0B0A9541-3D42-863E-03D7-6F4C1D36187A}"/>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9" name="Freeform 11">
                <a:extLst>
                  <a:ext uri="{FF2B5EF4-FFF2-40B4-BE49-F238E27FC236}">
                    <a16:creationId xmlns:a16="http://schemas.microsoft.com/office/drawing/2014/main" id="{670144B8-819D-BC0D-74C9-9B73570C2AB6}"/>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37" name="Прямоугольник 236">
              <a:extLst>
                <a:ext uri="{FF2B5EF4-FFF2-40B4-BE49-F238E27FC236}">
                  <a16:creationId xmlns:a16="http://schemas.microsoft.com/office/drawing/2014/main" id="{95534282-AE6F-6720-2D8A-2B9A4723B32F}"/>
                </a:ext>
              </a:extLst>
            </p:cNvPr>
            <p:cNvSpPr/>
            <p:nvPr/>
          </p:nvSpPr>
          <p:spPr>
            <a:xfrm>
              <a:off x="2262801" y="6334922"/>
              <a:ext cx="5189345" cy="2647310"/>
            </a:xfrm>
            <a:prstGeom prst="rect">
              <a:avLst/>
            </a:prstGeom>
            <a:grpFill/>
          </p:spPr>
          <p:txBody>
            <a:bodyPr anchor="ctr">
              <a:spAutoFit/>
            </a:bodyPr>
            <a:lstStyle/>
            <a:p>
              <a:pPr algn="ctr">
                <a:defRPr/>
              </a:pPr>
              <a:r>
                <a:rPr lang="en-US" sz="14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ROT</a:t>
              </a:r>
            </a:p>
          </p:txBody>
        </p:sp>
      </p:grpSp>
      <p:grpSp>
        <p:nvGrpSpPr>
          <p:cNvPr id="240" name="Группа 239">
            <a:extLst>
              <a:ext uri="{FF2B5EF4-FFF2-40B4-BE49-F238E27FC236}">
                <a16:creationId xmlns:a16="http://schemas.microsoft.com/office/drawing/2014/main" id="{40F370F3-718C-081C-F40C-6814B60C0243}"/>
              </a:ext>
            </a:extLst>
          </p:cNvPr>
          <p:cNvGrpSpPr/>
          <p:nvPr/>
        </p:nvGrpSpPr>
        <p:grpSpPr>
          <a:xfrm>
            <a:off x="8538346" y="4878702"/>
            <a:ext cx="606180" cy="707985"/>
            <a:chOff x="2238149" y="4575929"/>
            <a:chExt cx="5213997" cy="6089654"/>
          </a:xfrm>
          <a:solidFill>
            <a:schemeClr val="bg1"/>
          </a:solidFill>
        </p:grpSpPr>
        <p:grpSp>
          <p:nvGrpSpPr>
            <p:cNvPr id="241" name="Группа 240">
              <a:extLst>
                <a:ext uri="{FF2B5EF4-FFF2-40B4-BE49-F238E27FC236}">
                  <a16:creationId xmlns:a16="http://schemas.microsoft.com/office/drawing/2014/main" id="{B36271F2-FEA9-F3ED-BE8C-B78C9AD0A17C}"/>
                </a:ext>
              </a:extLst>
            </p:cNvPr>
            <p:cNvGrpSpPr/>
            <p:nvPr/>
          </p:nvGrpSpPr>
          <p:grpSpPr>
            <a:xfrm>
              <a:off x="2238149" y="4575929"/>
              <a:ext cx="5213997" cy="6089654"/>
              <a:chOff x="9489764" y="4770562"/>
              <a:chExt cx="5735397" cy="6698619"/>
            </a:xfrm>
            <a:grpFill/>
          </p:grpSpPr>
          <p:sp>
            <p:nvSpPr>
              <p:cNvPr id="243" name="Freeform 11">
                <a:extLst>
                  <a:ext uri="{FF2B5EF4-FFF2-40B4-BE49-F238E27FC236}">
                    <a16:creationId xmlns:a16="http://schemas.microsoft.com/office/drawing/2014/main" id="{F410C5A5-AEC7-EBCD-DE17-D241164102D4}"/>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4" name="Freeform 11">
                <a:extLst>
                  <a:ext uri="{FF2B5EF4-FFF2-40B4-BE49-F238E27FC236}">
                    <a16:creationId xmlns:a16="http://schemas.microsoft.com/office/drawing/2014/main" id="{A631D364-EB32-C880-6CD8-0897B232B5B0}"/>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42" name="Прямоугольник 241">
              <a:extLst>
                <a:ext uri="{FF2B5EF4-FFF2-40B4-BE49-F238E27FC236}">
                  <a16:creationId xmlns:a16="http://schemas.microsoft.com/office/drawing/2014/main" id="{FECB7252-8C74-7DDF-D5B3-C2C2008D6C85}"/>
                </a:ext>
              </a:extLst>
            </p:cNvPr>
            <p:cNvSpPr/>
            <p:nvPr/>
          </p:nvSpPr>
          <p:spPr>
            <a:xfrm>
              <a:off x="2262801" y="6334922"/>
              <a:ext cx="5189345" cy="2647310"/>
            </a:xfrm>
            <a:prstGeom prst="rect">
              <a:avLst/>
            </a:prstGeom>
            <a:grpFill/>
          </p:spPr>
          <p:txBody>
            <a:bodyPr anchor="ctr">
              <a:spAutoFit/>
            </a:bodyPr>
            <a:lstStyle/>
            <a:p>
              <a:pPr algn="ctr">
                <a:defRPr/>
              </a:pPr>
              <a:r>
                <a:rPr lang="en-US" sz="14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ITC</a:t>
              </a:r>
            </a:p>
          </p:txBody>
        </p:sp>
      </p:grpSp>
      <p:grpSp>
        <p:nvGrpSpPr>
          <p:cNvPr id="245" name="Группа 244">
            <a:extLst>
              <a:ext uri="{FF2B5EF4-FFF2-40B4-BE49-F238E27FC236}">
                <a16:creationId xmlns:a16="http://schemas.microsoft.com/office/drawing/2014/main" id="{BDB68F32-43E0-2777-6FDF-924433C2FB5B}"/>
              </a:ext>
            </a:extLst>
          </p:cNvPr>
          <p:cNvGrpSpPr/>
          <p:nvPr/>
        </p:nvGrpSpPr>
        <p:grpSpPr>
          <a:xfrm>
            <a:off x="5313314" y="4931799"/>
            <a:ext cx="606180" cy="707985"/>
            <a:chOff x="2238149" y="4575929"/>
            <a:chExt cx="5213997" cy="6089654"/>
          </a:xfrm>
          <a:solidFill>
            <a:schemeClr val="bg1"/>
          </a:solidFill>
        </p:grpSpPr>
        <p:grpSp>
          <p:nvGrpSpPr>
            <p:cNvPr id="246" name="Группа 245">
              <a:extLst>
                <a:ext uri="{FF2B5EF4-FFF2-40B4-BE49-F238E27FC236}">
                  <a16:creationId xmlns:a16="http://schemas.microsoft.com/office/drawing/2014/main" id="{B3608A66-C073-1EC9-18F5-665DB211C6EB}"/>
                </a:ext>
              </a:extLst>
            </p:cNvPr>
            <p:cNvGrpSpPr/>
            <p:nvPr/>
          </p:nvGrpSpPr>
          <p:grpSpPr>
            <a:xfrm>
              <a:off x="2238149" y="4575929"/>
              <a:ext cx="5213997" cy="6089654"/>
              <a:chOff x="9489764" y="4770562"/>
              <a:chExt cx="5735397" cy="6698619"/>
            </a:xfrm>
            <a:grpFill/>
          </p:grpSpPr>
          <p:sp>
            <p:nvSpPr>
              <p:cNvPr id="248" name="Freeform 11">
                <a:extLst>
                  <a:ext uri="{FF2B5EF4-FFF2-40B4-BE49-F238E27FC236}">
                    <a16:creationId xmlns:a16="http://schemas.microsoft.com/office/drawing/2014/main" id="{467E9DB2-103E-9B68-6348-AD169FD4FE04}"/>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9" name="Freeform 11">
                <a:extLst>
                  <a:ext uri="{FF2B5EF4-FFF2-40B4-BE49-F238E27FC236}">
                    <a16:creationId xmlns:a16="http://schemas.microsoft.com/office/drawing/2014/main" id="{3910531F-B65B-3E35-6BE7-C5B6DCFFBD8B}"/>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47" name="Прямоугольник 246">
              <a:extLst>
                <a:ext uri="{FF2B5EF4-FFF2-40B4-BE49-F238E27FC236}">
                  <a16:creationId xmlns:a16="http://schemas.microsoft.com/office/drawing/2014/main" id="{73C094DB-1DE0-B68C-C0A9-3C0382EB181A}"/>
                </a:ext>
              </a:extLst>
            </p:cNvPr>
            <p:cNvSpPr/>
            <p:nvPr/>
          </p:nvSpPr>
          <p:spPr>
            <a:xfrm>
              <a:off x="2262801" y="6334922"/>
              <a:ext cx="5189345" cy="2647310"/>
            </a:xfrm>
            <a:prstGeom prst="rect">
              <a:avLst/>
            </a:prstGeom>
            <a:grpFill/>
          </p:spPr>
          <p:txBody>
            <a:bodyPr anchor="ctr">
              <a:spAutoFit/>
            </a:bodyPr>
            <a:lstStyle/>
            <a:p>
              <a:pPr algn="ctr">
                <a:defRPr/>
              </a:pPr>
              <a:r>
                <a:rPr lang="en-US" sz="14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TOS</a:t>
              </a:r>
            </a:p>
          </p:txBody>
        </p:sp>
      </p:grpSp>
      <p:grpSp>
        <p:nvGrpSpPr>
          <p:cNvPr id="250" name="Группа 249">
            <a:extLst>
              <a:ext uri="{FF2B5EF4-FFF2-40B4-BE49-F238E27FC236}">
                <a16:creationId xmlns:a16="http://schemas.microsoft.com/office/drawing/2014/main" id="{D855B3F5-FC32-AE2F-0C14-976D1CF008CC}"/>
              </a:ext>
            </a:extLst>
          </p:cNvPr>
          <p:cNvGrpSpPr/>
          <p:nvPr/>
        </p:nvGrpSpPr>
        <p:grpSpPr>
          <a:xfrm>
            <a:off x="6502877" y="3541126"/>
            <a:ext cx="732653" cy="848494"/>
            <a:chOff x="2238149" y="4575929"/>
            <a:chExt cx="5213997" cy="6089654"/>
          </a:xfrm>
          <a:solidFill>
            <a:schemeClr val="bg1"/>
          </a:solidFill>
        </p:grpSpPr>
        <p:grpSp>
          <p:nvGrpSpPr>
            <p:cNvPr id="251" name="Группа 250">
              <a:extLst>
                <a:ext uri="{FF2B5EF4-FFF2-40B4-BE49-F238E27FC236}">
                  <a16:creationId xmlns:a16="http://schemas.microsoft.com/office/drawing/2014/main" id="{8262A553-8A51-22F3-DF75-D57E11AA7996}"/>
                </a:ext>
              </a:extLst>
            </p:cNvPr>
            <p:cNvGrpSpPr/>
            <p:nvPr/>
          </p:nvGrpSpPr>
          <p:grpSpPr>
            <a:xfrm>
              <a:off x="2238149" y="4575929"/>
              <a:ext cx="5213997" cy="6089654"/>
              <a:chOff x="9489764" y="4770562"/>
              <a:chExt cx="5735397" cy="6698619"/>
            </a:xfrm>
            <a:grpFill/>
          </p:grpSpPr>
          <p:sp>
            <p:nvSpPr>
              <p:cNvPr id="253" name="Freeform 11">
                <a:extLst>
                  <a:ext uri="{FF2B5EF4-FFF2-40B4-BE49-F238E27FC236}">
                    <a16:creationId xmlns:a16="http://schemas.microsoft.com/office/drawing/2014/main" id="{6BCE4B4D-9609-4DDF-2C3B-86A9FA4E0D38}"/>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4" name="Freeform 11">
                <a:extLst>
                  <a:ext uri="{FF2B5EF4-FFF2-40B4-BE49-F238E27FC236}">
                    <a16:creationId xmlns:a16="http://schemas.microsoft.com/office/drawing/2014/main" id="{C298FB08-5FDC-3D9C-404A-D1C7847E95BC}"/>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52" name="Прямоугольник 251">
              <a:extLst>
                <a:ext uri="{FF2B5EF4-FFF2-40B4-BE49-F238E27FC236}">
                  <a16:creationId xmlns:a16="http://schemas.microsoft.com/office/drawing/2014/main" id="{01A8F081-2B0C-F382-D4E5-5E2995C3F95D}"/>
                </a:ext>
              </a:extLst>
            </p:cNvPr>
            <p:cNvSpPr/>
            <p:nvPr/>
          </p:nvSpPr>
          <p:spPr>
            <a:xfrm>
              <a:off x="2262801" y="6545230"/>
              <a:ext cx="5189345" cy="1988026"/>
            </a:xfrm>
            <a:prstGeom prst="rect">
              <a:avLst/>
            </a:prstGeom>
            <a:grpFill/>
          </p:spPr>
          <p:txBody>
            <a:bodyPr anchor="ctr">
              <a:spAutoFit/>
            </a:bodyPr>
            <a:lstStyle/>
            <a:p>
              <a:pPr algn="ctr">
                <a:defRPr/>
              </a:pPr>
              <a:r>
                <a:rPr lang="en-US" sz="12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Service</a:t>
              </a:r>
            </a:p>
          </p:txBody>
        </p:sp>
      </p:grpSp>
      <p:grpSp>
        <p:nvGrpSpPr>
          <p:cNvPr id="255" name="Группа 254">
            <a:extLst>
              <a:ext uri="{FF2B5EF4-FFF2-40B4-BE49-F238E27FC236}">
                <a16:creationId xmlns:a16="http://schemas.microsoft.com/office/drawing/2014/main" id="{1BB8E4F3-FE7B-B08B-68C7-E769CD84EC51}"/>
              </a:ext>
            </a:extLst>
          </p:cNvPr>
          <p:cNvGrpSpPr/>
          <p:nvPr/>
        </p:nvGrpSpPr>
        <p:grpSpPr>
          <a:xfrm>
            <a:off x="3076703" y="3641700"/>
            <a:ext cx="535523" cy="625461"/>
            <a:chOff x="2238149" y="4575929"/>
            <a:chExt cx="5213997" cy="6089654"/>
          </a:xfrm>
          <a:solidFill>
            <a:schemeClr val="bg1"/>
          </a:solidFill>
        </p:grpSpPr>
        <p:grpSp>
          <p:nvGrpSpPr>
            <p:cNvPr id="256" name="Группа 255">
              <a:extLst>
                <a:ext uri="{FF2B5EF4-FFF2-40B4-BE49-F238E27FC236}">
                  <a16:creationId xmlns:a16="http://schemas.microsoft.com/office/drawing/2014/main" id="{8EE8539D-C95D-9CF2-15CD-7E6CA6CD6FF3}"/>
                </a:ext>
              </a:extLst>
            </p:cNvPr>
            <p:cNvGrpSpPr/>
            <p:nvPr/>
          </p:nvGrpSpPr>
          <p:grpSpPr>
            <a:xfrm>
              <a:off x="2238149" y="4575929"/>
              <a:ext cx="5213997" cy="6089654"/>
              <a:chOff x="9489764" y="4770562"/>
              <a:chExt cx="5735397" cy="6698619"/>
            </a:xfrm>
            <a:grpFill/>
          </p:grpSpPr>
          <p:sp>
            <p:nvSpPr>
              <p:cNvPr id="258" name="Freeform 11">
                <a:extLst>
                  <a:ext uri="{FF2B5EF4-FFF2-40B4-BE49-F238E27FC236}">
                    <a16:creationId xmlns:a16="http://schemas.microsoft.com/office/drawing/2014/main" id="{03EBF3DD-5026-F19C-35B2-6B6E86A32324}"/>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9" name="Freeform 11">
                <a:extLst>
                  <a:ext uri="{FF2B5EF4-FFF2-40B4-BE49-F238E27FC236}">
                    <a16:creationId xmlns:a16="http://schemas.microsoft.com/office/drawing/2014/main" id="{01E2B906-E114-072E-67E3-F36A66214866}"/>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57" name="Прямоугольник 256">
              <a:extLst>
                <a:ext uri="{FF2B5EF4-FFF2-40B4-BE49-F238E27FC236}">
                  <a16:creationId xmlns:a16="http://schemas.microsoft.com/office/drawing/2014/main" id="{A2846441-FBD4-5CCC-DE23-E0717814B1E0}"/>
                </a:ext>
              </a:extLst>
            </p:cNvPr>
            <p:cNvSpPr/>
            <p:nvPr/>
          </p:nvSpPr>
          <p:spPr>
            <a:xfrm>
              <a:off x="2262801" y="6497391"/>
              <a:ext cx="5189345" cy="2322362"/>
            </a:xfrm>
            <a:prstGeom prst="rect">
              <a:avLst/>
            </a:prstGeom>
            <a:grpFill/>
          </p:spPr>
          <p:txBody>
            <a:bodyPr anchor="ctr">
              <a:spAutoFit/>
            </a:bodyPr>
            <a:lstStyle/>
            <a:p>
              <a:pPr algn="ctr">
                <a:defRPr/>
              </a:pPr>
              <a:r>
                <a:rPr lang="en-US" sz="95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Goods</a:t>
              </a:r>
            </a:p>
          </p:txBody>
        </p:sp>
      </p:grpSp>
      <p:grpSp>
        <p:nvGrpSpPr>
          <p:cNvPr id="260" name="Группа 259">
            <a:extLst>
              <a:ext uri="{FF2B5EF4-FFF2-40B4-BE49-F238E27FC236}">
                <a16:creationId xmlns:a16="http://schemas.microsoft.com/office/drawing/2014/main" id="{6992D010-DE75-4D5E-E05C-B3F235769EAF}"/>
              </a:ext>
            </a:extLst>
          </p:cNvPr>
          <p:cNvGrpSpPr/>
          <p:nvPr/>
        </p:nvGrpSpPr>
        <p:grpSpPr>
          <a:xfrm>
            <a:off x="1257399" y="3295567"/>
            <a:ext cx="1231274" cy="1438058"/>
            <a:chOff x="2238149" y="4575929"/>
            <a:chExt cx="5213997" cy="6089654"/>
          </a:xfrm>
          <a:solidFill>
            <a:schemeClr val="bg1"/>
          </a:solidFill>
        </p:grpSpPr>
        <p:grpSp>
          <p:nvGrpSpPr>
            <p:cNvPr id="261" name="Группа 260">
              <a:extLst>
                <a:ext uri="{FF2B5EF4-FFF2-40B4-BE49-F238E27FC236}">
                  <a16:creationId xmlns:a16="http://schemas.microsoft.com/office/drawing/2014/main" id="{479E5F79-2180-BFF1-CACE-4ACD9EF247CD}"/>
                </a:ext>
              </a:extLst>
            </p:cNvPr>
            <p:cNvGrpSpPr/>
            <p:nvPr/>
          </p:nvGrpSpPr>
          <p:grpSpPr>
            <a:xfrm>
              <a:off x="2238149" y="4575929"/>
              <a:ext cx="5213997" cy="6089654"/>
              <a:chOff x="9489764" y="4770562"/>
              <a:chExt cx="5735397" cy="6698619"/>
            </a:xfrm>
            <a:grpFill/>
          </p:grpSpPr>
          <p:sp>
            <p:nvSpPr>
              <p:cNvPr id="263" name="Freeform 11">
                <a:extLst>
                  <a:ext uri="{FF2B5EF4-FFF2-40B4-BE49-F238E27FC236}">
                    <a16:creationId xmlns:a16="http://schemas.microsoft.com/office/drawing/2014/main" id="{AEAB1E80-65F2-B785-42EA-EA76C12C9198}"/>
                  </a:ext>
                </a:extLst>
              </p:cNvPr>
              <p:cNvSpPr>
                <a:spLocks/>
              </p:cNvSpPr>
              <p:nvPr/>
            </p:nvSpPr>
            <p:spPr bwMode="auto">
              <a:xfrm>
                <a:off x="9489764" y="4927968"/>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4" name="Freeform 11">
                <a:extLst>
                  <a:ext uri="{FF2B5EF4-FFF2-40B4-BE49-F238E27FC236}">
                    <a16:creationId xmlns:a16="http://schemas.microsoft.com/office/drawing/2014/main" id="{E4082169-8C22-8156-60D9-B91ADFA9C7D1}"/>
                  </a:ext>
                </a:extLst>
              </p:cNvPr>
              <p:cNvSpPr>
                <a:spLocks/>
              </p:cNvSpPr>
              <p:nvPr/>
            </p:nvSpPr>
            <p:spPr bwMode="auto">
              <a:xfrm>
                <a:off x="9489764" y="4770562"/>
                <a:ext cx="5735397" cy="6541213"/>
              </a:xfrm>
              <a:custGeom>
                <a:avLst/>
                <a:gdLst>
                  <a:gd name="T0" fmla="*/ 414 w 414"/>
                  <a:gd name="T1" fmla="*/ 338 h 472"/>
                  <a:gd name="T2" fmla="*/ 414 w 414"/>
                  <a:gd name="T3" fmla="*/ 134 h 472"/>
                  <a:gd name="T4" fmla="*/ 399 w 414"/>
                  <a:gd name="T5" fmla="*/ 108 h 472"/>
                  <a:gd name="T6" fmla="*/ 222 w 414"/>
                  <a:gd name="T7" fmla="*/ 6 h 472"/>
                  <a:gd name="T8" fmla="*/ 191 w 414"/>
                  <a:gd name="T9" fmla="*/ 6 h 472"/>
                  <a:gd name="T10" fmla="*/ 15 w 414"/>
                  <a:gd name="T11" fmla="*/ 108 h 472"/>
                  <a:gd name="T12" fmla="*/ 0 w 414"/>
                  <a:gd name="T13" fmla="*/ 134 h 472"/>
                  <a:gd name="T14" fmla="*/ 0 w 414"/>
                  <a:gd name="T15" fmla="*/ 338 h 472"/>
                  <a:gd name="T16" fmla="*/ 15 w 414"/>
                  <a:gd name="T17" fmla="*/ 365 h 472"/>
                  <a:gd name="T18" fmla="*/ 191 w 414"/>
                  <a:gd name="T19" fmla="*/ 467 h 472"/>
                  <a:gd name="T20" fmla="*/ 222 w 414"/>
                  <a:gd name="T21" fmla="*/ 467 h 472"/>
                  <a:gd name="T22" fmla="*/ 399 w 414"/>
                  <a:gd name="T23" fmla="*/ 365 h 472"/>
                  <a:gd name="T24" fmla="*/ 414 w 414"/>
                  <a:gd name="T25" fmla="*/ 33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472">
                    <a:moveTo>
                      <a:pt x="414" y="338"/>
                    </a:moveTo>
                    <a:cubicBezTo>
                      <a:pt x="414" y="134"/>
                      <a:pt x="414" y="134"/>
                      <a:pt x="414" y="134"/>
                    </a:cubicBezTo>
                    <a:cubicBezTo>
                      <a:pt x="414" y="123"/>
                      <a:pt x="408" y="113"/>
                      <a:pt x="399" y="108"/>
                    </a:cubicBezTo>
                    <a:cubicBezTo>
                      <a:pt x="222" y="6"/>
                      <a:pt x="222" y="6"/>
                      <a:pt x="222" y="6"/>
                    </a:cubicBezTo>
                    <a:cubicBezTo>
                      <a:pt x="213" y="0"/>
                      <a:pt x="201" y="0"/>
                      <a:pt x="191" y="6"/>
                    </a:cubicBezTo>
                    <a:cubicBezTo>
                      <a:pt x="15" y="108"/>
                      <a:pt x="15" y="108"/>
                      <a:pt x="15" y="108"/>
                    </a:cubicBezTo>
                    <a:cubicBezTo>
                      <a:pt x="5" y="113"/>
                      <a:pt x="0" y="123"/>
                      <a:pt x="0" y="134"/>
                    </a:cubicBezTo>
                    <a:cubicBezTo>
                      <a:pt x="0" y="338"/>
                      <a:pt x="0" y="338"/>
                      <a:pt x="0" y="338"/>
                    </a:cubicBezTo>
                    <a:cubicBezTo>
                      <a:pt x="0" y="349"/>
                      <a:pt x="5" y="359"/>
                      <a:pt x="15" y="365"/>
                    </a:cubicBezTo>
                    <a:cubicBezTo>
                      <a:pt x="191" y="467"/>
                      <a:pt x="191" y="467"/>
                      <a:pt x="191" y="467"/>
                    </a:cubicBezTo>
                    <a:cubicBezTo>
                      <a:pt x="201" y="472"/>
                      <a:pt x="213" y="472"/>
                      <a:pt x="222" y="467"/>
                    </a:cubicBezTo>
                    <a:cubicBezTo>
                      <a:pt x="399" y="365"/>
                      <a:pt x="399" y="365"/>
                      <a:pt x="399" y="365"/>
                    </a:cubicBezTo>
                    <a:cubicBezTo>
                      <a:pt x="408" y="359"/>
                      <a:pt x="414" y="349"/>
                      <a:pt x="414" y="338"/>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371429">
                  <a:defRPr/>
                </a:pPr>
                <a:endParaRPr lang="ru-RU" sz="406">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62" name="Прямоугольник 261">
              <a:extLst>
                <a:ext uri="{FF2B5EF4-FFF2-40B4-BE49-F238E27FC236}">
                  <a16:creationId xmlns:a16="http://schemas.microsoft.com/office/drawing/2014/main" id="{ABABF2BF-C7CE-58EC-8E99-8D175A12E812}"/>
                </a:ext>
              </a:extLst>
            </p:cNvPr>
            <p:cNvSpPr/>
            <p:nvPr/>
          </p:nvSpPr>
          <p:spPr>
            <a:xfrm>
              <a:off x="2262803" y="6615915"/>
              <a:ext cx="5189343" cy="2085317"/>
            </a:xfrm>
            <a:prstGeom prst="rect">
              <a:avLst/>
            </a:prstGeom>
            <a:grpFill/>
          </p:spPr>
          <p:txBody>
            <a:bodyPr anchor="ctr">
              <a:spAutoFit/>
            </a:bodyPr>
            <a:lstStyle/>
            <a:p>
              <a:pPr algn="ctr">
                <a:defRPr/>
              </a:pPr>
              <a:r>
                <a:rPr lang="en-US" sz="1300" spc="-61" dirty="0">
                  <a:solidFill>
                    <a:schemeClr val="tx2">
                      <a:lumMod val="90000"/>
                      <a:lumOff val="10000"/>
                    </a:schemeClr>
                  </a:solidFill>
                  <a:effectLst>
                    <a:outerShdw blurRad="241300" dist="127000" dir="2700000" algn="tl" rotWithShape="0">
                      <a:schemeClr val="tx2">
                        <a:alpha val="12000"/>
                      </a:schemeClr>
                    </a:outerShdw>
                  </a:effectLst>
                  <a:latin typeface="Tahoma" panose="020B0604030504040204" pitchFamily="34" charset="0"/>
                  <a:ea typeface="Tahoma" panose="020B0604030504040204" pitchFamily="34" charset="0"/>
                  <a:cs typeface="Tahoma" panose="020B0604030504040204" pitchFamily="34" charset="0"/>
                </a:rPr>
                <a:t>Construction Service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000"/>
                                        <p:tgtEl>
                                          <p:spTgt spid="18"/>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 calcmode="lin" valueType="num">
                                      <p:cBhvr>
                                        <p:cTn id="11" dur="300" fill="hold"/>
                                        <p:tgtEl>
                                          <p:spTgt spid="134"/>
                                        </p:tgtEl>
                                        <p:attrNameLst>
                                          <p:attrName>ppt_w</p:attrName>
                                        </p:attrNameLst>
                                      </p:cBhvr>
                                      <p:tavLst>
                                        <p:tav tm="0">
                                          <p:val>
                                            <p:fltVal val="0"/>
                                          </p:val>
                                        </p:tav>
                                        <p:tav tm="100000">
                                          <p:val>
                                            <p:strVal val="#ppt_w"/>
                                          </p:val>
                                        </p:tav>
                                      </p:tavLst>
                                    </p:anim>
                                    <p:anim calcmode="lin" valueType="num">
                                      <p:cBhvr>
                                        <p:cTn id="12" dur="300" fill="hold"/>
                                        <p:tgtEl>
                                          <p:spTgt spid="134"/>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300"/>
                            </p:stCondLst>
                            <p:childTnLst>
                              <p:par>
                                <p:cTn id="14" presetID="23" presetClass="entr" presetSubtype="16" fill="hold" nodeType="afterEffect">
                                  <p:stCondLst>
                                    <p:cond delay="0"/>
                                  </p:stCondLst>
                                  <p:childTnLst>
                                    <p:set>
                                      <p:cBhvr>
                                        <p:cTn id="15" dur="1" fill="hold">
                                          <p:stCondLst>
                                            <p:cond delay="0"/>
                                          </p:stCondLst>
                                        </p:cTn>
                                        <p:tgtEl>
                                          <p:spTgt spid="139"/>
                                        </p:tgtEl>
                                        <p:attrNameLst>
                                          <p:attrName>style.visibility</p:attrName>
                                        </p:attrNameLst>
                                      </p:cBhvr>
                                      <p:to>
                                        <p:strVal val="visible"/>
                                      </p:to>
                                    </p:set>
                                    <p:anim calcmode="lin" valueType="num">
                                      <p:cBhvr>
                                        <p:cTn id="16" dur="300" fill="hold"/>
                                        <p:tgtEl>
                                          <p:spTgt spid="139"/>
                                        </p:tgtEl>
                                        <p:attrNameLst>
                                          <p:attrName>ppt_w</p:attrName>
                                        </p:attrNameLst>
                                      </p:cBhvr>
                                      <p:tavLst>
                                        <p:tav tm="0">
                                          <p:val>
                                            <p:fltVal val="0"/>
                                          </p:val>
                                        </p:tav>
                                        <p:tav tm="100000">
                                          <p:val>
                                            <p:strVal val="#ppt_w"/>
                                          </p:val>
                                        </p:tav>
                                      </p:tavLst>
                                    </p:anim>
                                    <p:anim calcmode="lin" valueType="num">
                                      <p:cBhvr>
                                        <p:cTn id="17" dur="300" fill="hold"/>
                                        <p:tgtEl>
                                          <p:spTgt spid="139"/>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600"/>
                            </p:stCondLst>
                            <p:childTnLst>
                              <p:par>
                                <p:cTn id="19" presetID="23" presetClass="entr" presetSubtype="16" fill="hold" nodeType="afterEffect">
                                  <p:stCondLst>
                                    <p:cond delay="0"/>
                                  </p:stCondLst>
                                  <p:childTnLst>
                                    <p:set>
                                      <p:cBhvr>
                                        <p:cTn id="20" dur="1" fill="hold">
                                          <p:stCondLst>
                                            <p:cond delay="0"/>
                                          </p:stCondLst>
                                        </p:cTn>
                                        <p:tgtEl>
                                          <p:spTgt spid="260"/>
                                        </p:tgtEl>
                                        <p:attrNameLst>
                                          <p:attrName>style.visibility</p:attrName>
                                        </p:attrNameLst>
                                      </p:cBhvr>
                                      <p:to>
                                        <p:strVal val="visible"/>
                                      </p:to>
                                    </p:set>
                                    <p:anim calcmode="lin" valueType="num">
                                      <p:cBhvr>
                                        <p:cTn id="21" dur="300" fill="hold"/>
                                        <p:tgtEl>
                                          <p:spTgt spid="260"/>
                                        </p:tgtEl>
                                        <p:attrNameLst>
                                          <p:attrName>ppt_w</p:attrName>
                                        </p:attrNameLst>
                                      </p:cBhvr>
                                      <p:tavLst>
                                        <p:tav tm="0">
                                          <p:val>
                                            <p:fltVal val="0"/>
                                          </p:val>
                                        </p:tav>
                                        <p:tav tm="100000">
                                          <p:val>
                                            <p:strVal val="#ppt_w"/>
                                          </p:val>
                                        </p:tav>
                                      </p:tavLst>
                                    </p:anim>
                                    <p:anim calcmode="lin" valueType="num">
                                      <p:cBhvr>
                                        <p:cTn id="22" dur="300" fill="hold"/>
                                        <p:tgtEl>
                                          <p:spTgt spid="260"/>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900"/>
                            </p:stCondLst>
                            <p:childTnLst>
                              <p:par>
                                <p:cTn id="24" presetID="23" presetClass="entr" presetSubtype="16" fill="hold" nodeType="afterEffect">
                                  <p:stCondLst>
                                    <p:cond delay="0"/>
                                  </p:stCondLst>
                                  <p:childTnLst>
                                    <p:set>
                                      <p:cBhvr>
                                        <p:cTn id="25" dur="1" fill="hold">
                                          <p:stCondLst>
                                            <p:cond delay="0"/>
                                          </p:stCondLst>
                                        </p:cTn>
                                        <p:tgtEl>
                                          <p:spTgt spid="210"/>
                                        </p:tgtEl>
                                        <p:attrNameLst>
                                          <p:attrName>style.visibility</p:attrName>
                                        </p:attrNameLst>
                                      </p:cBhvr>
                                      <p:to>
                                        <p:strVal val="visible"/>
                                      </p:to>
                                    </p:set>
                                    <p:anim calcmode="lin" valueType="num">
                                      <p:cBhvr>
                                        <p:cTn id="26" dur="300" fill="hold"/>
                                        <p:tgtEl>
                                          <p:spTgt spid="210"/>
                                        </p:tgtEl>
                                        <p:attrNameLst>
                                          <p:attrName>ppt_w</p:attrName>
                                        </p:attrNameLst>
                                      </p:cBhvr>
                                      <p:tavLst>
                                        <p:tav tm="0">
                                          <p:val>
                                            <p:fltVal val="0"/>
                                          </p:val>
                                        </p:tav>
                                        <p:tav tm="100000">
                                          <p:val>
                                            <p:strVal val="#ppt_w"/>
                                          </p:val>
                                        </p:tav>
                                      </p:tavLst>
                                    </p:anim>
                                    <p:anim calcmode="lin" valueType="num">
                                      <p:cBhvr>
                                        <p:cTn id="27" dur="300" fill="hold"/>
                                        <p:tgtEl>
                                          <p:spTgt spid="21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200"/>
                            </p:stCondLst>
                            <p:childTnLst>
                              <p:par>
                                <p:cTn id="29" presetID="23" presetClass="entr" presetSubtype="16" fill="hold" nodeType="afterEffect">
                                  <p:stCondLst>
                                    <p:cond delay="0"/>
                                  </p:stCondLst>
                                  <p:childTnLst>
                                    <p:set>
                                      <p:cBhvr>
                                        <p:cTn id="30" dur="1" fill="hold">
                                          <p:stCondLst>
                                            <p:cond delay="0"/>
                                          </p:stCondLst>
                                        </p:cTn>
                                        <p:tgtEl>
                                          <p:spTgt spid="230"/>
                                        </p:tgtEl>
                                        <p:attrNameLst>
                                          <p:attrName>style.visibility</p:attrName>
                                        </p:attrNameLst>
                                      </p:cBhvr>
                                      <p:to>
                                        <p:strVal val="visible"/>
                                      </p:to>
                                    </p:set>
                                    <p:anim calcmode="lin" valueType="num">
                                      <p:cBhvr>
                                        <p:cTn id="31" dur="300" fill="hold"/>
                                        <p:tgtEl>
                                          <p:spTgt spid="230"/>
                                        </p:tgtEl>
                                        <p:attrNameLst>
                                          <p:attrName>ppt_w</p:attrName>
                                        </p:attrNameLst>
                                      </p:cBhvr>
                                      <p:tavLst>
                                        <p:tav tm="0">
                                          <p:val>
                                            <p:fltVal val="0"/>
                                          </p:val>
                                        </p:tav>
                                        <p:tav tm="100000">
                                          <p:val>
                                            <p:strVal val="#ppt_w"/>
                                          </p:val>
                                        </p:tav>
                                      </p:tavLst>
                                    </p:anim>
                                    <p:anim calcmode="lin" valueType="num">
                                      <p:cBhvr>
                                        <p:cTn id="32" dur="300" fill="hold"/>
                                        <p:tgtEl>
                                          <p:spTgt spid="230"/>
                                        </p:tgtEl>
                                        <p:attrNameLst>
                                          <p:attrName>ppt_h</p:attrName>
                                        </p:attrNameLst>
                                      </p:cBhvr>
                                      <p:tavLst>
                                        <p:tav tm="0">
                                          <p:val>
                                            <p:fltVal val="0"/>
                                          </p:val>
                                        </p:tav>
                                        <p:tav tm="100000">
                                          <p:val>
                                            <p:strVal val="#ppt_h"/>
                                          </p:val>
                                        </p:tav>
                                      </p:tavLst>
                                    </p:anim>
                                  </p:childTnLst>
                                </p:cTn>
                              </p:par>
                            </p:childTnLst>
                          </p:cTn>
                        </p:par>
                        <p:par>
                          <p:cTn id="33" fill="hold" nodeType="afterGroup">
                            <p:stCondLst>
                              <p:cond delay="2500"/>
                            </p:stCondLst>
                            <p:childTnLst>
                              <p:par>
                                <p:cTn id="34" presetID="23" presetClass="entr" presetSubtype="16" fill="hold" nodeType="afterEffect">
                                  <p:stCondLst>
                                    <p:cond delay="0"/>
                                  </p:stCondLst>
                                  <p:childTnLst>
                                    <p:set>
                                      <p:cBhvr>
                                        <p:cTn id="35" dur="1" fill="hold">
                                          <p:stCondLst>
                                            <p:cond delay="0"/>
                                          </p:stCondLst>
                                        </p:cTn>
                                        <p:tgtEl>
                                          <p:spTgt spid="225"/>
                                        </p:tgtEl>
                                        <p:attrNameLst>
                                          <p:attrName>style.visibility</p:attrName>
                                        </p:attrNameLst>
                                      </p:cBhvr>
                                      <p:to>
                                        <p:strVal val="visible"/>
                                      </p:to>
                                    </p:set>
                                    <p:anim calcmode="lin" valueType="num">
                                      <p:cBhvr>
                                        <p:cTn id="36" dur="300" fill="hold"/>
                                        <p:tgtEl>
                                          <p:spTgt spid="225"/>
                                        </p:tgtEl>
                                        <p:attrNameLst>
                                          <p:attrName>ppt_w</p:attrName>
                                        </p:attrNameLst>
                                      </p:cBhvr>
                                      <p:tavLst>
                                        <p:tav tm="0">
                                          <p:val>
                                            <p:fltVal val="0"/>
                                          </p:val>
                                        </p:tav>
                                        <p:tav tm="100000">
                                          <p:val>
                                            <p:strVal val="#ppt_w"/>
                                          </p:val>
                                        </p:tav>
                                      </p:tavLst>
                                    </p:anim>
                                    <p:anim calcmode="lin" valueType="num">
                                      <p:cBhvr>
                                        <p:cTn id="37" dur="300" fill="hold"/>
                                        <p:tgtEl>
                                          <p:spTgt spid="225"/>
                                        </p:tgtEl>
                                        <p:attrNameLst>
                                          <p:attrName>ppt_h</p:attrName>
                                        </p:attrNameLst>
                                      </p:cBhvr>
                                      <p:tavLst>
                                        <p:tav tm="0">
                                          <p:val>
                                            <p:fltVal val="0"/>
                                          </p:val>
                                        </p:tav>
                                        <p:tav tm="100000">
                                          <p:val>
                                            <p:strVal val="#ppt_h"/>
                                          </p:val>
                                        </p:tav>
                                      </p:tavLst>
                                    </p:anim>
                                  </p:childTnLst>
                                </p:cTn>
                              </p:par>
                            </p:childTnLst>
                          </p:cTn>
                        </p:par>
                        <p:par>
                          <p:cTn id="38" fill="hold" nodeType="afterGroup">
                            <p:stCondLst>
                              <p:cond delay="2800"/>
                            </p:stCondLst>
                            <p:childTnLst>
                              <p:par>
                                <p:cTn id="39" presetID="23" presetClass="entr" presetSubtype="16" fill="hold" nodeType="afterEffect">
                                  <p:stCondLst>
                                    <p:cond delay="0"/>
                                  </p:stCondLst>
                                  <p:childTnLst>
                                    <p:set>
                                      <p:cBhvr>
                                        <p:cTn id="40" dur="1" fill="hold">
                                          <p:stCondLst>
                                            <p:cond delay="0"/>
                                          </p:stCondLst>
                                        </p:cTn>
                                        <p:tgtEl>
                                          <p:spTgt spid="205"/>
                                        </p:tgtEl>
                                        <p:attrNameLst>
                                          <p:attrName>style.visibility</p:attrName>
                                        </p:attrNameLst>
                                      </p:cBhvr>
                                      <p:to>
                                        <p:strVal val="visible"/>
                                      </p:to>
                                    </p:set>
                                    <p:anim calcmode="lin" valueType="num">
                                      <p:cBhvr>
                                        <p:cTn id="41" dur="300" fill="hold"/>
                                        <p:tgtEl>
                                          <p:spTgt spid="205"/>
                                        </p:tgtEl>
                                        <p:attrNameLst>
                                          <p:attrName>ppt_w</p:attrName>
                                        </p:attrNameLst>
                                      </p:cBhvr>
                                      <p:tavLst>
                                        <p:tav tm="0">
                                          <p:val>
                                            <p:fltVal val="0"/>
                                          </p:val>
                                        </p:tav>
                                        <p:tav tm="100000">
                                          <p:val>
                                            <p:strVal val="#ppt_w"/>
                                          </p:val>
                                        </p:tav>
                                      </p:tavLst>
                                    </p:anim>
                                    <p:anim calcmode="lin" valueType="num">
                                      <p:cBhvr>
                                        <p:cTn id="42" dur="300" fill="hold"/>
                                        <p:tgtEl>
                                          <p:spTgt spid="205"/>
                                        </p:tgtEl>
                                        <p:attrNameLst>
                                          <p:attrName>ppt_h</p:attrName>
                                        </p:attrNameLst>
                                      </p:cBhvr>
                                      <p:tavLst>
                                        <p:tav tm="0">
                                          <p:val>
                                            <p:fltVal val="0"/>
                                          </p:val>
                                        </p:tav>
                                        <p:tav tm="100000">
                                          <p:val>
                                            <p:strVal val="#ppt_h"/>
                                          </p:val>
                                        </p:tav>
                                      </p:tavLst>
                                    </p:anim>
                                  </p:childTnLst>
                                </p:cTn>
                              </p:par>
                            </p:childTnLst>
                          </p:cTn>
                        </p:par>
                        <p:par>
                          <p:cTn id="43" fill="hold" nodeType="afterGroup">
                            <p:stCondLst>
                              <p:cond delay="3100"/>
                            </p:stCondLst>
                            <p:childTnLst>
                              <p:par>
                                <p:cTn id="44" presetID="23" presetClass="entr" presetSubtype="16" fill="hold" nodeType="afterEffect">
                                  <p:stCondLst>
                                    <p:cond delay="0"/>
                                  </p:stCondLst>
                                  <p:childTnLst>
                                    <p:set>
                                      <p:cBhvr>
                                        <p:cTn id="45" dur="1" fill="hold">
                                          <p:stCondLst>
                                            <p:cond delay="0"/>
                                          </p:stCondLst>
                                        </p:cTn>
                                        <p:tgtEl>
                                          <p:spTgt spid="220"/>
                                        </p:tgtEl>
                                        <p:attrNameLst>
                                          <p:attrName>style.visibility</p:attrName>
                                        </p:attrNameLst>
                                      </p:cBhvr>
                                      <p:to>
                                        <p:strVal val="visible"/>
                                      </p:to>
                                    </p:set>
                                    <p:anim calcmode="lin" valueType="num">
                                      <p:cBhvr>
                                        <p:cTn id="46" dur="300" fill="hold"/>
                                        <p:tgtEl>
                                          <p:spTgt spid="220"/>
                                        </p:tgtEl>
                                        <p:attrNameLst>
                                          <p:attrName>ppt_w</p:attrName>
                                        </p:attrNameLst>
                                      </p:cBhvr>
                                      <p:tavLst>
                                        <p:tav tm="0">
                                          <p:val>
                                            <p:fltVal val="0"/>
                                          </p:val>
                                        </p:tav>
                                        <p:tav tm="100000">
                                          <p:val>
                                            <p:strVal val="#ppt_w"/>
                                          </p:val>
                                        </p:tav>
                                      </p:tavLst>
                                    </p:anim>
                                    <p:anim calcmode="lin" valueType="num">
                                      <p:cBhvr>
                                        <p:cTn id="47" dur="300" fill="hold"/>
                                        <p:tgtEl>
                                          <p:spTgt spid="220"/>
                                        </p:tgtEl>
                                        <p:attrNameLst>
                                          <p:attrName>ppt_h</p:attrName>
                                        </p:attrNameLst>
                                      </p:cBhvr>
                                      <p:tavLst>
                                        <p:tav tm="0">
                                          <p:val>
                                            <p:fltVal val="0"/>
                                          </p:val>
                                        </p:tav>
                                        <p:tav tm="100000">
                                          <p:val>
                                            <p:strVal val="#ppt_h"/>
                                          </p:val>
                                        </p:tav>
                                      </p:tavLst>
                                    </p:anim>
                                  </p:childTnLst>
                                </p:cTn>
                              </p:par>
                            </p:childTnLst>
                          </p:cTn>
                        </p:par>
                        <p:par>
                          <p:cTn id="48" fill="hold" nodeType="afterGroup">
                            <p:stCondLst>
                              <p:cond delay="3400"/>
                            </p:stCondLst>
                            <p:childTnLst>
                              <p:par>
                                <p:cTn id="49" presetID="23" presetClass="entr" presetSubtype="16" fill="hold" nodeType="afterEffect">
                                  <p:stCondLst>
                                    <p:cond delay="0"/>
                                  </p:stCondLst>
                                  <p:childTnLst>
                                    <p:set>
                                      <p:cBhvr>
                                        <p:cTn id="50" dur="1" fill="hold">
                                          <p:stCondLst>
                                            <p:cond delay="0"/>
                                          </p:stCondLst>
                                        </p:cTn>
                                        <p:tgtEl>
                                          <p:spTgt spid="235"/>
                                        </p:tgtEl>
                                        <p:attrNameLst>
                                          <p:attrName>style.visibility</p:attrName>
                                        </p:attrNameLst>
                                      </p:cBhvr>
                                      <p:to>
                                        <p:strVal val="visible"/>
                                      </p:to>
                                    </p:set>
                                    <p:anim calcmode="lin" valueType="num">
                                      <p:cBhvr>
                                        <p:cTn id="51" dur="300" fill="hold"/>
                                        <p:tgtEl>
                                          <p:spTgt spid="235"/>
                                        </p:tgtEl>
                                        <p:attrNameLst>
                                          <p:attrName>ppt_w</p:attrName>
                                        </p:attrNameLst>
                                      </p:cBhvr>
                                      <p:tavLst>
                                        <p:tav tm="0">
                                          <p:val>
                                            <p:fltVal val="0"/>
                                          </p:val>
                                        </p:tav>
                                        <p:tav tm="100000">
                                          <p:val>
                                            <p:strVal val="#ppt_w"/>
                                          </p:val>
                                        </p:tav>
                                      </p:tavLst>
                                    </p:anim>
                                    <p:anim calcmode="lin" valueType="num">
                                      <p:cBhvr>
                                        <p:cTn id="52" dur="300" fill="hold"/>
                                        <p:tgtEl>
                                          <p:spTgt spid="235"/>
                                        </p:tgtEl>
                                        <p:attrNameLst>
                                          <p:attrName>ppt_h</p:attrName>
                                        </p:attrNameLst>
                                      </p:cBhvr>
                                      <p:tavLst>
                                        <p:tav tm="0">
                                          <p:val>
                                            <p:fltVal val="0"/>
                                          </p:val>
                                        </p:tav>
                                        <p:tav tm="100000">
                                          <p:val>
                                            <p:strVal val="#ppt_h"/>
                                          </p:val>
                                        </p:tav>
                                      </p:tavLst>
                                    </p:anim>
                                  </p:childTnLst>
                                </p:cTn>
                              </p:par>
                            </p:childTnLst>
                          </p:cTn>
                        </p:par>
                        <p:par>
                          <p:cTn id="53" fill="hold" nodeType="afterGroup">
                            <p:stCondLst>
                              <p:cond delay="3700"/>
                            </p:stCondLst>
                            <p:childTnLst>
                              <p:par>
                                <p:cTn id="54" presetID="23" presetClass="entr" presetSubtype="16" fill="hold" nodeType="afterEffect">
                                  <p:stCondLst>
                                    <p:cond delay="0"/>
                                  </p:stCondLst>
                                  <p:childTnLst>
                                    <p:set>
                                      <p:cBhvr>
                                        <p:cTn id="55" dur="1" fill="hold">
                                          <p:stCondLst>
                                            <p:cond delay="0"/>
                                          </p:stCondLst>
                                        </p:cTn>
                                        <p:tgtEl>
                                          <p:spTgt spid="240"/>
                                        </p:tgtEl>
                                        <p:attrNameLst>
                                          <p:attrName>style.visibility</p:attrName>
                                        </p:attrNameLst>
                                      </p:cBhvr>
                                      <p:to>
                                        <p:strVal val="visible"/>
                                      </p:to>
                                    </p:set>
                                    <p:anim calcmode="lin" valueType="num">
                                      <p:cBhvr>
                                        <p:cTn id="56" dur="300" fill="hold"/>
                                        <p:tgtEl>
                                          <p:spTgt spid="240"/>
                                        </p:tgtEl>
                                        <p:attrNameLst>
                                          <p:attrName>ppt_w</p:attrName>
                                        </p:attrNameLst>
                                      </p:cBhvr>
                                      <p:tavLst>
                                        <p:tav tm="0">
                                          <p:val>
                                            <p:fltVal val="0"/>
                                          </p:val>
                                        </p:tav>
                                        <p:tav tm="100000">
                                          <p:val>
                                            <p:strVal val="#ppt_w"/>
                                          </p:val>
                                        </p:tav>
                                      </p:tavLst>
                                    </p:anim>
                                    <p:anim calcmode="lin" valueType="num">
                                      <p:cBhvr>
                                        <p:cTn id="57" dur="300" fill="hold"/>
                                        <p:tgtEl>
                                          <p:spTgt spid="240"/>
                                        </p:tgtEl>
                                        <p:attrNameLst>
                                          <p:attrName>ppt_h</p:attrName>
                                        </p:attrNameLst>
                                      </p:cBhvr>
                                      <p:tavLst>
                                        <p:tav tm="0">
                                          <p:val>
                                            <p:fltVal val="0"/>
                                          </p:val>
                                        </p:tav>
                                        <p:tav tm="100000">
                                          <p:val>
                                            <p:strVal val="#ppt_h"/>
                                          </p:val>
                                        </p:tav>
                                      </p:tavLst>
                                    </p:anim>
                                  </p:childTnLst>
                                </p:cTn>
                              </p:par>
                            </p:childTnLst>
                          </p:cTn>
                        </p:par>
                        <p:par>
                          <p:cTn id="58" fill="hold" nodeType="afterGroup">
                            <p:stCondLst>
                              <p:cond delay="4000"/>
                            </p:stCondLst>
                            <p:childTnLst>
                              <p:par>
                                <p:cTn id="59" presetID="23" presetClass="entr" presetSubtype="16" fill="hold" nodeType="afterEffect">
                                  <p:stCondLst>
                                    <p:cond delay="0"/>
                                  </p:stCondLst>
                                  <p:childTnLst>
                                    <p:set>
                                      <p:cBhvr>
                                        <p:cTn id="60" dur="1" fill="hold">
                                          <p:stCondLst>
                                            <p:cond delay="0"/>
                                          </p:stCondLst>
                                        </p:cTn>
                                        <p:tgtEl>
                                          <p:spTgt spid="250"/>
                                        </p:tgtEl>
                                        <p:attrNameLst>
                                          <p:attrName>style.visibility</p:attrName>
                                        </p:attrNameLst>
                                      </p:cBhvr>
                                      <p:to>
                                        <p:strVal val="visible"/>
                                      </p:to>
                                    </p:set>
                                    <p:anim calcmode="lin" valueType="num">
                                      <p:cBhvr>
                                        <p:cTn id="61" dur="300" fill="hold"/>
                                        <p:tgtEl>
                                          <p:spTgt spid="250"/>
                                        </p:tgtEl>
                                        <p:attrNameLst>
                                          <p:attrName>ppt_w</p:attrName>
                                        </p:attrNameLst>
                                      </p:cBhvr>
                                      <p:tavLst>
                                        <p:tav tm="0">
                                          <p:val>
                                            <p:fltVal val="0"/>
                                          </p:val>
                                        </p:tav>
                                        <p:tav tm="100000">
                                          <p:val>
                                            <p:strVal val="#ppt_w"/>
                                          </p:val>
                                        </p:tav>
                                      </p:tavLst>
                                    </p:anim>
                                    <p:anim calcmode="lin" valueType="num">
                                      <p:cBhvr>
                                        <p:cTn id="62" dur="300" fill="hold"/>
                                        <p:tgtEl>
                                          <p:spTgt spid="250"/>
                                        </p:tgtEl>
                                        <p:attrNameLst>
                                          <p:attrName>ppt_h</p:attrName>
                                        </p:attrNameLst>
                                      </p:cBhvr>
                                      <p:tavLst>
                                        <p:tav tm="0">
                                          <p:val>
                                            <p:fltVal val="0"/>
                                          </p:val>
                                        </p:tav>
                                        <p:tav tm="100000">
                                          <p:val>
                                            <p:strVal val="#ppt_h"/>
                                          </p:val>
                                        </p:tav>
                                      </p:tavLst>
                                    </p:anim>
                                  </p:childTnLst>
                                </p:cTn>
                              </p:par>
                            </p:childTnLst>
                          </p:cTn>
                        </p:par>
                        <p:par>
                          <p:cTn id="63" fill="hold" nodeType="afterGroup">
                            <p:stCondLst>
                              <p:cond delay="4300"/>
                            </p:stCondLst>
                            <p:childTnLst>
                              <p:par>
                                <p:cTn id="64" presetID="23" presetClass="entr" presetSubtype="16" fill="hold" nodeType="afterEffect">
                                  <p:stCondLst>
                                    <p:cond delay="0"/>
                                  </p:stCondLst>
                                  <p:childTnLst>
                                    <p:set>
                                      <p:cBhvr>
                                        <p:cTn id="65" dur="1" fill="hold">
                                          <p:stCondLst>
                                            <p:cond delay="0"/>
                                          </p:stCondLst>
                                        </p:cTn>
                                        <p:tgtEl>
                                          <p:spTgt spid="255"/>
                                        </p:tgtEl>
                                        <p:attrNameLst>
                                          <p:attrName>style.visibility</p:attrName>
                                        </p:attrNameLst>
                                      </p:cBhvr>
                                      <p:to>
                                        <p:strVal val="visible"/>
                                      </p:to>
                                    </p:set>
                                    <p:anim calcmode="lin" valueType="num">
                                      <p:cBhvr>
                                        <p:cTn id="66" dur="300" fill="hold"/>
                                        <p:tgtEl>
                                          <p:spTgt spid="255"/>
                                        </p:tgtEl>
                                        <p:attrNameLst>
                                          <p:attrName>ppt_w</p:attrName>
                                        </p:attrNameLst>
                                      </p:cBhvr>
                                      <p:tavLst>
                                        <p:tav tm="0">
                                          <p:val>
                                            <p:fltVal val="0"/>
                                          </p:val>
                                        </p:tav>
                                        <p:tav tm="100000">
                                          <p:val>
                                            <p:strVal val="#ppt_w"/>
                                          </p:val>
                                        </p:tav>
                                      </p:tavLst>
                                    </p:anim>
                                    <p:anim calcmode="lin" valueType="num">
                                      <p:cBhvr>
                                        <p:cTn id="67" dur="300" fill="hold"/>
                                        <p:tgtEl>
                                          <p:spTgt spid="255"/>
                                        </p:tgtEl>
                                        <p:attrNameLst>
                                          <p:attrName>ppt_h</p:attrName>
                                        </p:attrNameLst>
                                      </p:cBhvr>
                                      <p:tavLst>
                                        <p:tav tm="0">
                                          <p:val>
                                            <p:fltVal val="0"/>
                                          </p:val>
                                        </p:tav>
                                        <p:tav tm="100000">
                                          <p:val>
                                            <p:strVal val="#ppt_h"/>
                                          </p:val>
                                        </p:tav>
                                      </p:tavLst>
                                    </p:anim>
                                  </p:childTnLst>
                                </p:cTn>
                              </p:par>
                            </p:childTnLst>
                          </p:cTn>
                        </p:par>
                        <p:par>
                          <p:cTn id="68" fill="hold" nodeType="afterGroup">
                            <p:stCondLst>
                              <p:cond delay="4600"/>
                            </p:stCondLst>
                            <p:childTnLst>
                              <p:par>
                                <p:cTn id="69" presetID="23" presetClass="entr" presetSubtype="16" fill="hold" nodeType="afterEffect">
                                  <p:stCondLst>
                                    <p:cond delay="0"/>
                                  </p:stCondLst>
                                  <p:childTnLst>
                                    <p:set>
                                      <p:cBhvr>
                                        <p:cTn id="70" dur="1" fill="hold">
                                          <p:stCondLst>
                                            <p:cond delay="0"/>
                                          </p:stCondLst>
                                        </p:cTn>
                                        <p:tgtEl>
                                          <p:spTgt spid="215"/>
                                        </p:tgtEl>
                                        <p:attrNameLst>
                                          <p:attrName>style.visibility</p:attrName>
                                        </p:attrNameLst>
                                      </p:cBhvr>
                                      <p:to>
                                        <p:strVal val="visible"/>
                                      </p:to>
                                    </p:set>
                                    <p:anim calcmode="lin" valueType="num">
                                      <p:cBhvr>
                                        <p:cTn id="71" dur="300" fill="hold"/>
                                        <p:tgtEl>
                                          <p:spTgt spid="215"/>
                                        </p:tgtEl>
                                        <p:attrNameLst>
                                          <p:attrName>ppt_w</p:attrName>
                                        </p:attrNameLst>
                                      </p:cBhvr>
                                      <p:tavLst>
                                        <p:tav tm="0">
                                          <p:val>
                                            <p:fltVal val="0"/>
                                          </p:val>
                                        </p:tav>
                                        <p:tav tm="100000">
                                          <p:val>
                                            <p:strVal val="#ppt_w"/>
                                          </p:val>
                                        </p:tav>
                                      </p:tavLst>
                                    </p:anim>
                                    <p:anim calcmode="lin" valueType="num">
                                      <p:cBhvr>
                                        <p:cTn id="72" dur="300" fill="hold"/>
                                        <p:tgtEl>
                                          <p:spTgt spid="215"/>
                                        </p:tgtEl>
                                        <p:attrNameLst>
                                          <p:attrName>ppt_h</p:attrName>
                                        </p:attrNameLst>
                                      </p:cBhvr>
                                      <p:tavLst>
                                        <p:tav tm="0">
                                          <p:val>
                                            <p:fltVal val="0"/>
                                          </p:val>
                                        </p:tav>
                                        <p:tav tm="100000">
                                          <p:val>
                                            <p:strVal val="#ppt_h"/>
                                          </p:val>
                                        </p:tav>
                                      </p:tavLst>
                                    </p:anim>
                                  </p:childTnLst>
                                </p:cTn>
                              </p:par>
                            </p:childTnLst>
                          </p:cTn>
                        </p:par>
                        <p:par>
                          <p:cTn id="73" fill="hold" nodeType="afterGroup">
                            <p:stCondLst>
                              <p:cond delay="4900"/>
                            </p:stCondLst>
                            <p:childTnLst>
                              <p:par>
                                <p:cTn id="74" presetID="23" presetClass="entr" presetSubtype="16" fill="hold" nodeType="afterEffect">
                                  <p:stCondLst>
                                    <p:cond delay="0"/>
                                  </p:stCondLst>
                                  <p:childTnLst>
                                    <p:set>
                                      <p:cBhvr>
                                        <p:cTn id="75" dur="1" fill="hold">
                                          <p:stCondLst>
                                            <p:cond delay="0"/>
                                          </p:stCondLst>
                                        </p:cTn>
                                        <p:tgtEl>
                                          <p:spTgt spid="200"/>
                                        </p:tgtEl>
                                        <p:attrNameLst>
                                          <p:attrName>style.visibility</p:attrName>
                                        </p:attrNameLst>
                                      </p:cBhvr>
                                      <p:to>
                                        <p:strVal val="visible"/>
                                      </p:to>
                                    </p:set>
                                    <p:anim calcmode="lin" valueType="num">
                                      <p:cBhvr>
                                        <p:cTn id="76" dur="300" fill="hold"/>
                                        <p:tgtEl>
                                          <p:spTgt spid="200"/>
                                        </p:tgtEl>
                                        <p:attrNameLst>
                                          <p:attrName>ppt_w</p:attrName>
                                        </p:attrNameLst>
                                      </p:cBhvr>
                                      <p:tavLst>
                                        <p:tav tm="0">
                                          <p:val>
                                            <p:fltVal val="0"/>
                                          </p:val>
                                        </p:tav>
                                        <p:tav tm="100000">
                                          <p:val>
                                            <p:strVal val="#ppt_w"/>
                                          </p:val>
                                        </p:tav>
                                      </p:tavLst>
                                    </p:anim>
                                    <p:anim calcmode="lin" valueType="num">
                                      <p:cBhvr>
                                        <p:cTn id="77" dur="300" fill="hold"/>
                                        <p:tgtEl>
                                          <p:spTgt spid="200"/>
                                        </p:tgtEl>
                                        <p:attrNameLst>
                                          <p:attrName>ppt_h</p:attrName>
                                        </p:attrNameLst>
                                      </p:cBhvr>
                                      <p:tavLst>
                                        <p:tav tm="0">
                                          <p:val>
                                            <p:fltVal val="0"/>
                                          </p:val>
                                        </p:tav>
                                        <p:tav tm="100000">
                                          <p:val>
                                            <p:strVal val="#ppt_h"/>
                                          </p:val>
                                        </p:tav>
                                      </p:tavLst>
                                    </p:anim>
                                  </p:childTnLst>
                                </p:cTn>
                              </p:par>
                            </p:childTnLst>
                          </p:cTn>
                        </p:par>
                        <p:par>
                          <p:cTn id="78" fill="hold" nodeType="afterGroup">
                            <p:stCondLst>
                              <p:cond delay="5200"/>
                            </p:stCondLst>
                            <p:childTnLst>
                              <p:par>
                                <p:cTn id="79" presetID="23" presetClass="entr" presetSubtype="16" fill="hold" nodeType="afterEffect">
                                  <p:stCondLst>
                                    <p:cond delay="0"/>
                                  </p:stCondLst>
                                  <p:childTnLst>
                                    <p:set>
                                      <p:cBhvr>
                                        <p:cTn id="80" dur="1" fill="hold">
                                          <p:stCondLst>
                                            <p:cond delay="0"/>
                                          </p:stCondLst>
                                        </p:cTn>
                                        <p:tgtEl>
                                          <p:spTgt spid="245"/>
                                        </p:tgtEl>
                                        <p:attrNameLst>
                                          <p:attrName>style.visibility</p:attrName>
                                        </p:attrNameLst>
                                      </p:cBhvr>
                                      <p:to>
                                        <p:strVal val="visible"/>
                                      </p:to>
                                    </p:set>
                                    <p:anim calcmode="lin" valueType="num">
                                      <p:cBhvr>
                                        <p:cTn id="81" dur="300" fill="hold"/>
                                        <p:tgtEl>
                                          <p:spTgt spid="245"/>
                                        </p:tgtEl>
                                        <p:attrNameLst>
                                          <p:attrName>ppt_w</p:attrName>
                                        </p:attrNameLst>
                                      </p:cBhvr>
                                      <p:tavLst>
                                        <p:tav tm="0">
                                          <p:val>
                                            <p:fltVal val="0"/>
                                          </p:val>
                                        </p:tav>
                                        <p:tav tm="100000">
                                          <p:val>
                                            <p:strVal val="#ppt_w"/>
                                          </p:val>
                                        </p:tav>
                                      </p:tavLst>
                                    </p:anim>
                                    <p:anim calcmode="lin" valueType="num">
                                      <p:cBhvr>
                                        <p:cTn id="82" dur="300" fill="hold"/>
                                        <p:tgtEl>
                                          <p:spTgt spid="2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3394" name="Picture 2" descr="Image">
            <a:extLst>
              <a:ext uri="{FF2B5EF4-FFF2-40B4-BE49-F238E27FC236}">
                <a16:creationId xmlns:a16="http://schemas.microsoft.com/office/drawing/2014/main" id="{47216AC1-8BFA-D109-5268-CF41537747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6" b="5556"/>
          <a:stretch/>
        </p:blipFill>
        <p:spPr bwMode="auto">
          <a:xfrm>
            <a:off x="152400" y="152400"/>
            <a:ext cx="96774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58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Content Placeholder 2">
            <a:extLst>
              <a:ext uri="{FF2B5EF4-FFF2-40B4-BE49-F238E27FC236}">
                <a16:creationId xmlns:a16="http://schemas.microsoft.com/office/drawing/2014/main" id="{3BB3D735-B36C-36DB-CD37-450204F62998}"/>
              </a:ext>
            </a:extLst>
          </p:cNvPr>
          <p:cNvSpPr>
            <a:spLocks noGrp="1" noChangeArrowheads="1"/>
          </p:cNvSpPr>
          <p:nvPr>
            <p:ph idx="1"/>
          </p:nvPr>
        </p:nvSpPr>
        <p:spPr>
          <a:xfrm>
            <a:off x="190500" y="1066800"/>
            <a:ext cx="9525000" cy="4953000"/>
          </a:xfrm>
        </p:spPr>
        <p:txBody>
          <a:bodyPr/>
          <a:lstStyle/>
          <a:p>
            <a:pPr algn="just">
              <a:lnSpc>
                <a:spcPct val="150000"/>
              </a:lnSpc>
              <a:buFont typeface="Wingdings" pitchFamily="2" charset="2"/>
              <a:buChar char="Ø"/>
            </a:pPr>
            <a:r>
              <a:rPr lang="en-US" altLang="en-US" sz="2800"/>
              <a:t>In case of Ongoing Project of REP or RREP, which are commenced before 01.04.2019, accumulate ITC to be reversed after obtaining Completion Certificate.</a:t>
            </a:r>
          </a:p>
          <a:p>
            <a:pPr algn="just">
              <a:lnSpc>
                <a:spcPct val="150000"/>
              </a:lnSpc>
              <a:buFont typeface="Wingdings" pitchFamily="2" charset="2"/>
              <a:buChar char="Ø"/>
            </a:pPr>
            <a:r>
              <a:rPr lang="en-US" altLang="en-US" sz="2800"/>
              <a:t>In case of New REP, which are commenced after 01.04.2019, Common ITC &amp; On completion of REP, ITC to be reversed after obtaining Completion Certificate.</a:t>
            </a:r>
          </a:p>
          <a:p>
            <a:pPr algn="just">
              <a:lnSpc>
                <a:spcPct val="150000"/>
              </a:lnSpc>
              <a:buFont typeface="Wingdings" pitchFamily="2" charset="2"/>
              <a:buChar char="Ø"/>
            </a:pPr>
            <a:r>
              <a:rPr lang="en-US" altLang="en-US" sz="2800"/>
              <a:t>Manner of reversal is prescribed in Rule 42 &amp; 43 </a:t>
            </a:r>
          </a:p>
          <a:p>
            <a:pPr algn="just">
              <a:lnSpc>
                <a:spcPct val="150000"/>
              </a:lnSpc>
              <a:buFont typeface="Wingdings" pitchFamily="2" charset="2"/>
              <a:buChar char="Ø"/>
            </a:pPr>
            <a:endParaRPr lang="en-US" altLang="en-US" sz="2800" b="1" u="sng"/>
          </a:p>
        </p:txBody>
      </p:sp>
      <p:sp>
        <p:nvSpPr>
          <p:cNvPr id="5" name="Rectangle 2">
            <a:extLst>
              <a:ext uri="{FF2B5EF4-FFF2-40B4-BE49-F238E27FC236}">
                <a16:creationId xmlns:a16="http://schemas.microsoft.com/office/drawing/2014/main" id="{2D25B11D-FC4A-3D1B-C055-92BCDCAF913F}"/>
              </a:ext>
            </a:extLst>
          </p:cNvPr>
          <p:cNvSpPr txBox="1">
            <a:spLocks noChangeArrowheads="1"/>
          </p:cNvSpPr>
          <p:nvPr/>
        </p:nvSpPr>
        <p:spPr bwMode="auto">
          <a:xfrm>
            <a:off x="0" y="0"/>
            <a:ext cx="9906000" cy="7620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kern="0" dirty="0">
                <a:solidFill>
                  <a:srgbClr val="FFFFFF"/>
                </a:solidFill>
              </a:rPr>
              <a:t>Input Tax Credit</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C2CAF-5DF8-6CD9-8BF3-2241BFCC5788}"/>
              </a:ext>
            </a:extLst>
          </p:cNvPr>
          <p:cNvSpPr>
            <a:spLocks noGrp="1"/>
          </p:cNvSpPr>
          <p:nvPr>
            <p:ph idx="1"/>
          </p:nvPr>
        </p:nvSpPr>
        <p:spPr>
          <a:xfrm>
            <a:off x="4800600" y="990600"/>
            <a:ext cx="4953000" cy="5486400"/>
          </a:xfrm>
        </p:spPr>
        <p:txBody>
          <a:bodyPr>
            <a:normAutofit fontScale="85000" lnSpcReduction="10000"/>
          </a:bodyPr>
          <a:lstStyle/>
          <a:p>
            <a:pPr marL="457200" lvl="2" indent="-457200">
              <a:buFont typeface="+mj-lt"/>
              <a:buAutoNum type="alphaUcPeriod" startAt="3"/>
              <a:defRPr/>
            </a:pPr>
            <a:r>
              <a:rPr lang="en-US" sz="2800" b="1" u="sng" dirty="0">
                <a:solidFill>
                  <a:srgbClr val="C00000"/>
                </a:solidFill>
              </a:rPr>
              <a:t>Works Contracts *</a:t>
            </a:r>
          </a:p>
          <a:p>
            <a:pPr marL="914400" lvl="3" indent="-457200" algn="just">
              <a:defRPr/>
            </a:pPr>
            <a:r>
              <a:rPr lang="en-US" sz="2400" dirty="0"/>
              <a:t>When Supplied for </a:t>
            </a:r>
            <a:r>
              <a:rPr lang="en-US" sz="2400" b="1" i="1" dirty="0">
                <a:solidFill>
                  <a:schemeClr val="accent2">
                    <a:lumMod val="75000"/>
                  </a:schemeClr>
                </a:solidFill>
              </a:rPr>
              <a:t>Construction of Immovable Property</a:t>
            </a:r>
            <a:r>
              <a:rPr lang="en-US" sz="2400" dirty="0"/>
              <a:t>, other than P&amp;M.</a:t>
            </a:r>
          </a:p>
          <a:p>
            <a:pPr marL="914400" lvl="3" indent="-457200" algn="just">
              <a:defRPr/>
            </a:pPr>
            <a:r>
              <a:rPr lang="en-US" sz="2400" dirty="0"/>
              <a:t>Except whose main business is Works Contract Service.</a:t>
            </a:r>
          </a:p>
          <a:p>
            <a:pPr marL="914400" lvl="3" indent="-457200" algn="just">
              <a:defRPr/>
            </a:pPr>
            <a:r>
              <a:rPr lang="en-US" sz="2400" dirty="0">
                <a:solidFill>
                  <a:srgbClr val="009900"/>
                </a:solidFill>
              </a:rPr>
              <a:t>Plant &amp; Machinery means apparatus, equipments and machinery fixed to earth which are used for Outward Supply</a:t>
            </a:r>
          </a:p>
          <a:p>
            <a:pPr marL="914400" lvl="3" indent="-457200" algn="just">
              <a:defRPr/>
            </a:pPr>
            <a:r>
              <a:rPr lang="en-US" sz="2400" dirty="0">
                <a:solidFill>
                  <a:schemeClr val="tx2">
                    <a:lumMod val="60000"/>
                    <a:lumOff val="40000"/>
                  </a:schemeClr>
                </a:solidFill>
              </a:rPr>
              <a:t>Includes</a:t>
            </a:r>
            <a:r>
              <a:rPr lang="en-US" sz="2400" dirty="0">
                <a:solidFill>
                  <a:srgbClr val="009900"/>
                </a:solidFill>
              </a:rPr>
              <a:t> – Foundation or Support Structure</a:t>
            </a:r>
          </a:p>
          <a:p>
            <a:pPr marL="914400" lvl="3" indent="-457200" algn="just">
              <a:defRPr/>
            </a:pPr>
            <a:r>
              <a:rPr lang="en-US" sz="2400" dirty="0">
                <a:solidFill>
                  <a:srgbClr val="FF0000"/>
                </a:solidFill>
              </a:rPr>
              <a:t>Excludes – </a:t>
            </a:r>
          </a:p>
          <a:p>
            <a:pPr marL="1371600" lvl="4" indent="-457200" algn="just">
              <a:defRPr/>
            </a:pPr>
            <a:r>
              <a:rPr lang="en-US" sz="2400" dirty="0">
                <a:solidFill>
                  <a:srgbClr val="009900"/>
                </a:solidFill>
              </a:rPr>
              <a:t>Land, Building or any other Civil Structure</a:t>
            </a:r>
          </a:p>
          <a:p>
            <a:pPr marL="1371600" lvl="4" indent="-457200" algn="just">
              <a:defRPr/>
            </a:pPr>
            <a:r>
              <a:rPr lang="en-US" sz="2400" dirty="0">
                <a:solidFill>
                  <a:srgbClr val="009900"/>
                </a:solidFill>
              </a:rPr>
              <a:t>Telecommunication Tower</a:t>
            </a:r>
          </a:p>
          <a:p>
            <a:pPr marL="1371600" lvl="4" indent="-457200" algn="just">
              <a:defRPr/>
            </a:pPr>
            <a:r>
              <a:rPr lang="en-US" sz="2400" dirty="0">
                <a:solidFill>
                  <a:srgbClr val="009900"/>
                </a:solidFill>
              </a:rPr>
              <a:t>Pipelines – O/s Factory</a:t>
            </a:r>
          </a:p>
          <a:p>
            <a:pPr>
              <a:defRPr/>
            </a:pPr>
            <a:endParaRPr lang="en-IN" sz="2400" dirty="0">
              <a:solidFill>
                <a:srgbClr val="009900"/>
              </a:solidFill>
            </a:endParaRPr>
          </a:p>
        </p:txBody>
      </p:sp>
      <p:sp>
        <p:nvSpPr>
          <p:cNvPr id="6" name="Rectangle 2">
            <a:extLst>
              <a:ext uri="{FF2B5EF4-FFF2-40B4-BE49-F238E27FC236}">
                <a16:creationId xmlns:a16="http://schemas.microsoft.com/office/drawing/2014/main" id="{38ECA140-A218-79D6-918D-878826487A39}"/>
              </a:ext>
            </a:extLst>
          </p:cNvPr>
          <p:cNvSpPr txBox="1">
            <a:spLocks noChangeArrowheads="1"/>
          </p:cNvSpPr>
          <p:nvPr/>
        </p:nvSpPr>
        <p:spPr bwMode="auto">
          <a:xfrm>
            <a:off x="0" y="0"/>
            <a:ext cx="9906000"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sz="3800" dirty="0">
                <a:solidFill>
                  <a:srgbClr val="FFFFFF"/>
                </a:solidFill>
              </a:rPr>
              <a:t>Sec 17(5)(c) – ITC on Works Contract</a:t>
            </a:r>
            <a:endParaRPr lang="en-US" altLang="en-US" sz="3800" kern="0" dirty="0">
              <a:solidFill>
                <a:srgbClr val="FFFFFF"/>
              </a:solidFill>
            </a:endParaRPr>
          </a:p>
        </p:txBody>
      </p:sp>
      <p:pic>
        <p:nvPicPr>
          <p:cNvPr id="176133" name="Picture 5" descr="Image">
            <a:extLst>
              <a:ext uri="{FF2B5EF4-FFF2-40B4-BE49-F238E27FC236}">
                <a16:creationId xmlns:a16="http://schemas.microsoft.com/office/drawing/2014/main" id="{CA736934-8098-E092-69A9-69B39BD4B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46858"/>
            <a:ext cx="4495800" cy="5682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B5787D-1E8B-3849-D7F8-B692E49D6F52}"/>
              </a:ext>
            </a:extLst>
          </p:cNvPr>
          <p:cNvSpPr>
            <a:spLocks noGrp="1"/>
          </p:cNvSpPr>
          <p:nvPr>
            <p:ph idx="1"/>
          </p:nvPr>
        </p:nvSpPr>
        <p:spPr>
          <a:xfrm>
            <a:off x="4343400" y="990600"/>
            <a:ext cx="5334000" cy="5638800"/>
          </a:xfrm>
        </p:spPr>
        <p:txBody>
          <a:bodyPr>
            <a:normAutofit fontScale="92500" lnSpcReduction="10000"/>
          </a:bodyPr>
          <a:lstStyle/>
          <a:p>
            <a:pPr marL="514350" lvl="2" indent="-457200" algn="just">
              <a:buFont typeface="+mj-lt"/>
              <a:buAutoNum type="alphaUcPeriod" startAt="4"/>
              <a:defRPr/>
            </a:pPr>
            <a:r>
              <a:rPr lang="en-US" b="1" i="1" u="sng" dirty="0">
                <a:solidFill>
                  <a:srgbClr val="009900"/>
                </a:solidFill>
              </a:rPr>
              <a:t>Goods or Service</a:t>
            </a:r>
            <a:r>
              <a:rPr lang="en-US" b="1" dirty="0">
                <a:solidFill>
                  <a:srgbClr val="009900"/>
                </a:solidFill>
              </a:rPr>
              <a:t> purchased for use in the construction</a:t>
            </a:r>
            <a:endParaRPr lang="en-US" b="1" i="1" u="sng" dirty="0">
              <a:solidFill>
                <a:srgbClr val="009900"/>
              </a:solidFill>
            </a:endParaRPr>
          </a:p>
          <a:p>
            <a:pPr marL="971550" lvl="3" indent="-457200" algn="just">
              <a:defRPr/>
            </a:pPr>
            <a:r>
              <a:rPr lang="en-US" sz="2400" i="1" u="sng" dirty="0"/>
              <a:t>Goods or Service</a:t>
            </a:r>
            <a:r>
              <a:rPr lang="en-US" sz="2400" dirty="0"/>
              <a:t> received by a taxable person</a:t>
            </a:r>
          </a:p>
          <a:p>
            <a:pPr marL="971550" lvl="3" indent="-457200" algn="just">
              <a:defRPr/>
            </a:pPr>
            <a:r>
              <a:rPr lang="en-US" sz="2400" dirty="0"/>
              <a:t>which are used in the construction of immovable property, other than plant and machinery, </a:t>
            </a:r>
            <a:r>
              <a:rPr lang="en-US" sz="2400" b="1" dirty="0"/>
              <a:t> </a:t>
            </a:r>
          </a:p>
          <a:p>
            <a:pPr marL="971550" lvl="3" indent="-457200" algn="just">
              <a:defRPr/>
            </a:pPr>
            <a:r>
              <a:rPr lang="en-US" sz="2400" b="1" i="1" dirty="0"/>
              <a:t>On his Own Account</a:t>
            </a:r>
            <a:r>
              <a:rPr lang="en-US" sz="2400" dirty="0"/>
              <a:t> including when such G or S are used for Furtherance of Business.</a:t>
            </a:r>
          </a:p>
          <a:p>
            <a:pPr marL="457200" lvl="2" indent="-457200" algn="just">
              <a:defRPr/>
            </a:pPr>
            <a:r>
              <a:rPr lang="en-US" b="1" u="sng" dirty="0"/>
              <a:t>Construction:- [C &amp; D]</a:t>
            </a:r>
          </a:p>
          <a:p>
            <a:pPr marL="914400" lvl="3" indent="-457200" algn="just">
              <a:defRPr/>
            </a:pPr>
            <a:r>
              <a:rPr lang="en-US" sz="2400" dirty="0"/>
              <a:t>Re-Construction, Renovation, Additions or Alterations or Repair,  to the extent of Capitalization to IMP.</a:t>
            </a:r>
          </a:p>
          <a:p>
            <a:pPr marL="0" indent="0" algn="just">
              <a:buFont typeface="Wingdings" pitchFamily="2" charset="2"/>
              <a:buNone/>
              <a:defRPr/>
            </a:pPr>
            <a:endParaRPr lang="en-IN" sz="2400" dirty="0"/>
          </a:p>
        </p:txBody>
      </p:sp>
      <p:sp>
        <p:nvSpPr>
          <p:cNvPr id="7" name="Rectangle 2">
            <a:extLst>
              <a:ext uri="{FF2B5EF4-FFF2-40B4-BE49-F238E27FC236}">
                <a16:creationId xmlns:a16="http://schemas.microsoft.com/office/drawing/2014/main" id="{EBE0C662-2440-E1B6-B1FA-57676E7865D7}"/>
              </a:ext>
            </a:extLst>
          </p:cNvPr>
          <p:cNvSpPr txBox="1">
            <a:spLocks noChangeArrowheads="1"/>
          </p:cNvSpPr>
          <p:nvPr/>
        </p:nvSpPr>
        <p:spPr bwMode="auto">
          <a:xfrm>
            <a:off x="0" y="0"/>
            <a:ext cx="9906000"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sz="3200" dirty="0">
                <a:solidFill>
                  <a:srgbClr val="FFFFFF"/>
                </a:solidFill>
              </a:rPr>
              <a:t>Sec 17(5)(d) – G or S used for Construction of IMP</a:t>
            </a:r>
            <a:endParaRPr lang="en-US" altLang="en-US" sz="3200" kern="0" dirty="0">
              <a:solidFill>
                <a:srgbClr val="FFFFFF"/>
              </a:solidFill>
            </a:endParaRPr>
          </a:p>
        </p:txBody>
      </p:sp>
      <p:pic>
        <p:nvPicPr>
          <p:cNvPr id="177158" name="Picture 6" descr="Image">
            <a:extLst>
              <a:ext uri="{FF2B5EF4-FFF2-40B4-BE49-F238E27FC236}">
                <a16:creationId xmlns:a16="http://schemas.microsoft.com/office/drawing/2014/main" id="{C5DBAB07-9AE9-3CF9-A7E3-B887F2048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990600"/>
            <a:ext cx="3898900"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7" name="Content Placeholder 2">
            <a:extLst>
              <a:ext uri="{FF2B5EF4-FFF2-40B4-BE49-F238E27FC236}">
                <a16:creationId xmlns:a16="http://schemas.microsoft.com/office/drawing/2014/main" id="{C4523F56-289C-5CB4-D4C1-3AF1AB884631}"/>
              </a:ext>
            </a:extLst>
          </p:cNvPr>
          <p:cNvSpPr>
            <a:spLocks noGrp="1" noChangeArrowheads="1"/>
          </p:cNvSpPr>
          <p:nvPr>
            <p:ph idx="1"/>
          </p:nvPr>
        </p:nvSpPr>
        <p:spPr>
          <a:xfrm>
            <a:off x="4191000" y="1066800"/>
            <a:ext cx="5562600" cy="5257800"/>
          </a:xfrm>
        </p:spPr>
        <p:txBody>
          <a:bodyPr/>
          <a:lstStyle/>
          <a:p>
            <a:pPr algn="just">
              <a:buFont typeface="Wingdings" pitchFamily="2" charset="2"/>
              <a:buChar char="Ø"/>
            </a:pPr>
            <a:r>
              <a:rPr lang="en-US" altLang="en-US" sz="1800" i="1" dirty="0"/>
              <a:t>In case a RP is engaged in both Taxable &amp; Exempted Supply, ITC  in respect of Inputs &amp; Input Services need to be reversed as per the below mentioned formula;</a:t>
            </a:r>
          </a:p>
          <a:p>
            <a:pPr>
              <a:buFont typeface="Wingdings" pitchFamily="2" charset="2"/>
              <a:buChar char="Ø"/>
            </a:pPr>
            <a:r>
              <a:rPr lang="en-US" altLang="en-US" sz="1800" dirty="0"/>
              <a:t>Determination of Eligible Credit including Common Credit used for Exempted Supply, </a:t>
            </a:r>
            <a:r>
              <a:rPr lang="en-US" altLang="en-US" sz="1800" b="1" dirty="0"/>
              <a:t>C1 = T- (T1+T2+T3)</a:t>
            </a:r>
          </a:p>
          <a:p>
            <a:pPr>
              <a:buFont typeface="Wingdings" pitchFamily="2" charset="2"/>
              <a:buChar char="Ø"/>
            </a:pPr>
            <a:endParaRPr lang="en-US" altLang="en-US" sz="1800" dirty="0"/>
          </a:p>
          <a:p>
            <a:pPr>
              <a:buFont typeface="Wingdings" pitchFamily="2" charset="2"/>
              <a:buChar char="Ø"/>
            </a:pPr>
            <a:r>
              <a:rPr lang="en-US" altLang="en-US" sz="1800" dirty="0"/>
              <a:t>Determination of Common Credit, </a:t>
            </a:r>
            <a:r>
              <a:rPr lang="en-US" altLang="en-US" sz="1800" b="1" dirty="0"/>
              <a:t>C2 = (C1- T4)</a:t>
            </a:r>
          </a:p>
          <a:p>
            <a:pPr>
              <a:buFont typeface="Wingdings" pitchFamily="2" charset="2"/>
              <a:buChar char="Ø"/>
            </a:pPr>
            <a:endParaRPr lang="en-US" altLang="en-US" sz="1800" dirty="0"/>
          </a:p>
          <a:p>
            <a:pPr>
              <a:buFont typeface="Wingdings" pitchFamily="2" charset="2"/>
              <a:buChar char="Ø"/>
            </a:pPr>
            <a:r>
              <a:rPr lang="en-US" altLang="en-US" sz="1800" dirty="0"/>
              <a:t>Determination of Common Credit for ES, </a:t>
            </a:r>
            <a:r>
              <a:rPr lang="en-US" altLang="en-US" sz="1800" b="1" dirty="0"/>
              <a:t>D1= (E÷F) × C2 </a:t>
            </a:r>
          </a:p>
          <a:p>
            <a:pPr>
              <a:buFont typeface="Wingdings" pitchFamily="2" charset="2"/>
              <a:buChar char="Ø"/>
            </a:pPr>
            <a:endParaRPr lang="en-US" altLang="en-US" sz="1800" dirty="0"/>
          </a:p>
          <a:p>
            <a:pPr>
              <a:buFont typeface="Wingdings" pitchFamily="2" charset="2"/>
              <a:buChar char="Ø"/>
            </a:pPr>
            <a:r>
              <a:rPr lang="en-US" altLang="en-US" sz="1800" dirty="0"/>
              <a:t>CC used for Other than Business Purpose, </a:t>
            </a:r>
            <a:r>
              <a:rPr lang="en-US" altLang="en-US" sz="1800" b="1" dirty="0"/>
              <a:t>D2 = (C2 * 5%)</a:t>
            </a:r>
          </a:p>
          <a:p>
            <a:pPr>
              <a:buFont typeface="Wingdings" pitchFamily="2" charset="2"/>
              <a:buChar char="Ø"/>
            </a:pPr>
            <a:endParaRPr lang="en-US" altLang="en-US" sz="1800" dirty="0"/>
          </a:p>
          <a:p>
            <a:pPr>
              <a:buFont typeface="Wingdings" pitchFamily="2" charset="2"/>
              <a:buChar char="Ø"/>
            </a:pPr>
            <a:r>
              <a:rPr lang="en-US" altLang="en-US" sz="1800" dirty="0"/>
              <a:t>In Eligible ITC which need to be Reversed </a:t>
            </a:r>
            <a:r>
              <a:rPr lang="en-US" altLang="en-US" sz="1800" b="1" dirty="0"/>
              <a:t>C3 = C2 - (D1+D2)</a:t>
            </a:r>
          </a:p>
          <a:p>
            <a:pPr>
              <a:lnSpc>
                <a:spcPct val="170000"/>
              </a:lnSpc>
              <a:buFont typeface="Wingdings" pitchFamily="2" charset="2"/>
              <a:buChar char="Ø"/>
            </a:pPr>
            <a:endParaRPr lang="en-US" altLang="en-US" sz="1800" b="1" u="sng" dirty="0"/>
          </a:p>
        </p:txBody>
      </p:sp>
      <p:sp>
        <p:nvSpPr>
          <p:cNvPr id="5" name="Rectangle 2">
            <a:extLst>
              <a:ext uri="{FF2B5EF4-FFF2-40B4-BE49-F238E27FC236}">
                <a16:creationId xmlns:a16="http://schemas.microsoft.com/office/drawing/2014/main" id="{8B7726ED-DDCB-C37A-843A-D679FD7C101D}"/>
              </a:ext>
            </a:extLst>
          </p:cNvPr>
          <p:cNvSpPr txBox="1">
            <a:spLocks noChangeArrowheads="1"/>
          </p:cNvSpPr>
          <p:nvPr/>
        </p:nvSpPr>
        <p:spPr bwMode="auto">
          <a:xfrm>
            <a:off x="0" y="0"/>
            <a:ext cx="9906000" cy="9144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2400" kern="0" dirty="0">
                <a:solidFill>
                  <a:srgbClr val="FFFFFF"/>
                </a:solidFill>
              </a:rPr>
              <a:t> </a:t>
            </a:r>
            <a:r>
              <a:rPr lang="en-US" altLang="en-US" sz="2800" kern="0" dirty="0">
                <a:solidFill>
                  <a:srgbClr val="FFFFFF"/>
                </a:solidFill>
              </a:rPr>
              <a:t>Rule 42 - Manner of Determination of ITC in respect of Inputs or Input Services used for both TS &amp; ES</a:t>
            </a:r>
          </a:p>
        </p:txBody>
      </p:sp>
      <p:pic>
        <p:nvPicPr>
          <p:cNvPr id="178180" name="Picture 4" descr="Image">
            <a:extLst>
              <a:ext uri="{FF2B5EF4-FFF2-40B4-BE49-F238E27FC236}">
                <a16:creationId xmlns:a16="http://schemas.microsoft.com/office/drawing/2014/main" id="{2EC3B556-E965-2EAF-BA41-55A9322E7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4038600"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Content Placeholder 2">
            <a:extLst>
              <a:ext uri="{FF2B5EF4-FFF2-40B4-BE49-F238E27FC236}">
                <a16:creationId xmlns:a16="http://schemas.microsoft.com/office/drawing/2014/main" id="{55A60EFD-A3F8-817F-4C8D-37B684504AE3}"/>
              </a:ext>
            </a:extLst>
          </p:cNvPr>
          <p:cNvSpPr>
            <a:spLocks noGrp="1" noChangeArrowheads="1"/>
          </p:cNvSpPr>
          <p:nvPr>
            <p:ph idx="1"/>
          </p:nvPr>
        </p:nvSpPr>
        <p:spPr>
          <a:xfrm>
            <a:off x="4191000" y="1371600"/>
            <a:ext cx="5524500" cy="4953000"/>
          </a:xfrm>
        </p:spPr>
        <p:txBody>
          <a:bodyPr/>
          <a:lstStyle/>
          <a:p>
            <a:pPr algn="just">
              <a:lnSpc>
                <a:spcPct val="150000"/>
              </a:lnSpc>
              <a:buFont typeface="Wingdings" pitchFamily="2" charset="2"/>
              <a:buChar char="Ø"/>
            </a:pPr>
            <a:r>
              <a:rPr lang="en-US" altLang="en-US" sz="1600" dirty="0"/>
              <a:t>Capital Goods exclusively used for Other than Business Purpose</a:t>
            </a:r>
          </a:p>
          <a:p>
            <a:pPr algn="just">
              <a:lnSpc>
                <a:spcPct val="150000"/>
              </a:lnSpc>
              <a:buFont typeface="Wingdings" pitchFamily="2" charset="2"/>
              <a:buChar char="Ø"/>
            </a:pPr>
            <a:r>
              <a:rPr lang="en-US" altLang="en-US" sz="1600" dirty="0"/>
              <a:t>Capital Goods exclusively used for Exempted Supply</a:t>
            </a:r>
          </a:p>
          <a:p>
            <a:pPr algn="just">
              <a:lnSpc>
                <a:spcPct val="150000"/>
              </a:lnSpc>
              <a:buFont typeface="Wingdings" pitchFamily="2" charset="2"/>
              <a:buChar char="Ø"/>
            </a:pPr>
            <a:r>
              <a:rPr lang="en-US" altLang="en-US" sz="1600" dirty="0"/>
              <a:t>Capital Goods not covered above is denoted as “A”</a:t>
            </a:r>
          </a:p>
          <a:p>
            <a:pPr algn="just">
              <a:lnSpc>
                <a:spcPct val="150000"/>
              </a:lnSpc>
              <a:buFont typeface="Wingdings" pitchFamily="2" charset="2"/>
              <a:buChar char="Ø"/>
            </a:pPr>
            <a:r>
              <a:rPr lang="en-US" altLang="en-US" sz="1600" b="1" u="sng" dirty="0"/>
              <a:t>Capital Goods commonly used for both TS &amp; ES denoted as “Tc”</a:t>
            </a:r>
          </a:p>
          <a:p>
            <a:pPr algn="just">
              <a:lnSpc>
                <a:spcPct val="150000"/>
              </a:lnSpc>
              <a:buFont typeface="Wingdings" pitchFamily="2" charset="2"/>
              <a:buChar char="Ø"/>
            </a:pPr>
            <a:r>
              <a:rPr lang="en-US" altLang="en-US" sz="1600" b="1" u="sng" dirty="0"/>
              <a:t>Amount of ITC attributable to a Tax Period is denoted as “Tm”, Tm = (Tc / 60) </a:t>
            </a:r>
          </a:p>
          <a:p>
            <a:pPr algn="just">
              <a:lnSpc>
                <a:spcPct val="150000"/>
              </a:lnSpc>
              <a:buFont typeface="Wingdings" pitchFamily="2" charset="2"/>
              <a:buChar char="Ø"/>
            </a:pPr>
            <a:r>
              <a:rPr lang="en-US" altLang="en-US" sz="1600" b="1" u="sng" dirty="0"/>
              <a:t>Aggregate of various Tm is referred as Tr</a:t>
            </a:r>
          </a:p>
          <a:p>
            <a:pPr algn="just">
              <a:lnSpc>
                <a:spcPct val="150000"/>
              </a:lnSpc>
              <a:buFont typeface="Wingdings" pitchFamily="2" charset="2"/>
              <a:buChar char="Ø"/>
            </a:pPr>
            <a:r>
              <a:rPr lang="en-US" altLang="en-US" sz="1600" b="1" u="sng" dirty="0"/>
              <a:t>Common Credit  </a:t>
            </a:r>
            <a:r>
              <a:rPr lang="en-US" altLang="en-US" sz="1600" b="1" u="sng" dirty="0" err="1"/>
              <a:t>Te</a:t>
            </a:r>
            <a:r>
              <a:rPr lang="en-US" altLang="en-US" sz="1600" b="1" u="sng" dirty="0"/>
              <a:t> = E/F* Tr</a:t>
            </a:r>
          </a:p>
          <a:p>
            <a:pPr algn="just">
              <a:lnSpc>
                <a:spcPct val="150000"/>
              </a:lnSpc>
              <a:buFont typeface="Wingdings" pitchFamily="2" charset="2"/>
              <a:buChar char="Ø"/>
            </a:pPr>
            <a:r>
              <a:rPr lang="en-US" altLang="en-US" sz="1600" b="1" u="sng" dirty="0"/>
              <a:t>In case of REP or RREP, “E” or “F” shall be carpet area and calculated at the end of project.</a:t>
            </a:r>
          </a:p>
          <a:p>
            <a:pPr algn="just">
              <a:lnSpc>
                <a:spcPct val="150000"/>
              </a:lnSpc>
              <a:buFont typeface="Wingdings" pitchFamily="2" charset="2"/>
              <a:buChar char="Ø"/>
            </a:pPr>
            <a:endParaRPr lang="en-US" altLang="en-US" sz="1600" b="1" u="sng" dirty="0"/>
          </a:p>
        </p:txBody>
      </p:sp>
      <p:sp>
        <p:nvSpPr>
          <p:cNvPr id="5" name="Rectangle 2">
            <a:extLst>
              <a:ext uri="{FF2B5EF4-FFF2-40B4-BE49-F238E27FC236}">
                <a16:creationId xmlns:a16="http://schemas.microsoft.com/office/drawing/2014/main" id="{26B64373-4251-F3EC-FF99-D5CFA613FD70}"/>
              </a:ext>
            </a:extLst>
          </p:cNvPr>
          <p:cNvSpPr txBox="1">
            <a:spLocks noChangeArrowheads="1"/>
          </p:cNvSpPr>
          <p:nvPr/>
        </p:nvSpPr>
        <p:spPr bwMode="auto">
          <a:xfrm>
            <a:off x="0" y="0"/>
            <a:ext cx="9906000" cy="11430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2800" kern="0" dirty="0">
                <a:solidFill>
                  <a:srgbClr val="FFFFFF"/>
                </a:solidFill>
              </a:rPr>
              <a:t> Rule 43 - Manner of Determination of ITC in respect of Capital Goods used for both TS &amp; ES</a:t>
            </a:r>
          </a:p>
        </p:txBody>
      </p:sp>
      <p:pic>
        <p:nvPicPr>
          <p:cNvPr id="179204" name="Picture 4" descr="Image">
            <a:extLst>
              <a:ext uri="{FF2B5EF4-FFF2-40B4-BE49-F238E27FC236}">
                <a16:creationId xmlns:a16="http://schemas.microsoft.com/office/drawing/2014/main" id="{AB9E2F9E-C280-9F75-1434-A36728BFA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39624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E98ECC-A8DA-3DE5-A54D-686243589342}"/>
              </a:ext>
            </a:extLst>
          </p:cNvPr>
          <p:cNvSpPr txBox="1">
            <a:spLocks noChangeArrowheads="1"/>
          </p:cNvSpPr>
          <p:nvPr/>
        </p:nvSpPr>
        <p:spPr bwMode="auto">
          <a:xfrm>
            <a:off x="0" y="0"/>
            <a:ext cx="9906000"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300" kern="0" dirty="0">
                <a:solidFill>
                  <a:srgbClr val="FFFFFF"/>
                </a:solidFill>
              </a:rPr>
              <a:t>Joint Development Agreement</a:t>
            </a:r>
          </a:p>
        </p:txBody>
      </p:sp>
      <p:sp>
        <p:nvSpPr>
          <p:cNvPr id="180226" name="AutoShape 7" descr="Image result for charitable activities sec 2(r) of notification">
            <a:extLst>
              <a:ext uri="{FF2B5EF4-FFF2-40B4-BE49-F238E27FC236}">
                <a16:creationId xmlns:a16="http://schemas.microsoft.com/office/drawing/2014/main" id="{9A138294-B202-8F10-EED1-EAA5BC01BF38}"/>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180227" name="AutoShape 9" descr="Image result for charitable activities sec 2(r) of notification">
            <a:extLst>
              <a:ext uri="{FF2B5EF4-FFF2-40B4-BE49-F238E27FC236}">
                <a16:creationId xmlns:a16="http://schemas.microsoft.com/office/drawing/2014/main" id="{A9416EA7-113E-D8FD-2A37-4959DD5DEC9C}"/>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pic>
        <p:nvPicPr>
          <p:cNvPr id="446466" name="Picture 2" descr="Image">
            <a:extLst>
              <a:ext uri="{FF2B5EF4-FFF2-40B4-BE49-F238E27FC236}">
                <a16:creationId xmlns:a16="http://schemas.microsoft.com/office/drawing/2014/main" id="{C11AB650-F664-0C13-E017-1DBEAC532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914400"/>
            <a:ext cx="4562475"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1392497-C584-BA48-64D0-F6A98CE032E5}"/>
              </a:ext>
            </a:extLst>
          </p:cNvPr>
          <p:cNvSpPr>
            <a:spLocks noGrp="1" noChangeArrowheads="1"/>
          </p:cNvSpPr>
          <p:nvPr>
            <p:ph idx="1"/>
          </p:nvPr>
        </p:nvSpPr>
        <p:spPr>
          <a:xfrm>
            <a:off x="4953000" y="1003300"/>
            <a:ext cx="4762500" cy="5702300"/>
          </a:xfrm>
        </p:spPr>
        <p:txBody>
          <a:bodyPr/>
          <a:lstStyle/>
          <a:p>
            <a:pPr algn="just"/>
            <a:r>
              <a:rPr lang="en-IN" sz="1700" dirty="0">
                <a:effectLst/>
              </a:rPr>
              <a:t>Joint Development Agreements (JDAs) in the real estate sector are crucial for collaboration between landowners and developers. There are generally two main types of JDAs:</a:t>
            </a:r>
          </a:p>
          <a:p>
            <a:pPr algn="just"/>
            <a:endParaRPr lang="en-IN" sz="1700" b="1" dirty="0"/>
          </a:p>
          <a:p>
            <a:pPr algn="just"/>
            <a:r>
              <a:rPr lang="en-IN" sz="1700" b="1" dirty="0">
                <a:effectLst/>
              </a:rPr>
              <a:t>Area Sharing Agreement</a:t>
            </a:r>
            <a:r>
              <a:rPr lang="en-IN" sz="1700" dirty="0">
                <a:effectLst/>
              </a:rPr>
              <a:t>: In this type of JDA, the landowner contributes the land, and the developer takes on the responsibility of obtaining approvals, constructing the project, and handling sales and marketing.</a:t>
            </a:r>
            <a:endParaRPr lang="en-IN" sz="1700" dirty="0"/>
          </a:p>
          <a:p>
            <a:pPr algn="just"/>
            <a:endParaRPr lang="en-IN" sz="1700" b="1" dirty="0">
              <a:effectLst/>
            </a:endParaRPr>
          </a:p>
          <a:p>
            <a:pPr algn="just"/>
            <a:r>
              <a:rPr lang="en-IN" sz="1700" b="1" dirty="0">
                <a:effectLst/>
              </a:rPr>
              <a:t>Revenue Sharing Agreement</a:t>
            </a:r>
            <a:r>
              <a:rPr lang="en-IN" sz="1700" dirty="0">
                <a:effectLst/>
              </a:rPr>
              <a:t>: Similar to the Area Sharing Agreement, the </a:t>
            </a:r>
            <a:r>
              <a:rPr lang="en-IN" sz="1700" dirty="0"/>
              <a:t>landowner provides the land, while the developer manages the development process. </a:t>
            </a:r>
            <a:r>
              <a:rPr lang="en-IN" sz="1700" dirty="0">
                <a:hlinkClick r:id="rId4">
                  <a:extLst>
                    <a:ext uri="{A12FA001-AC4F-418D-AE19-62706E023703}">
                      <ahyp:hlinkClr xmlns:ahyp="http://schemas.microsoft.com/office/drawing/2018/hyperlinkcolor" xmlns="" val="tx"/>
                    </a:ext>
                  </a:extLst>
                </a:hlinkClick>
              </a:rPr>
              <a:t>However, instead of receiving a portion of the saleable area, the landowner gets a share of the revenue generated from the projec</a:t>
            </a:r>
            <a:r>
              <a:rPr lang="en-IN" sz="1700" dirty="0"/>
              <a:t>t.</a:t>
            </a:r>
          </a:p>
        </p:txBody>
      </p:sp>
    </p:spTree>
    <p:extLst>
      <p:ext uri="{BB962C8B-B14F-4D97-AF65-F5344CB8AC3E}">
        <p14:creationId xmlns:p14="http://schemas.microsoft.com/office/powerpoint/2010/main" val="3206938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E98ECC-A8DA-3DE5-A54D-686243589342}"/>
              </a:ext>
            </a:extLst>
          </p:cNvPr>
          <p:cNvSpPr txBox="1">
            <a:spLocks noChangeArrowheads="1"/>
          </p:cNvSpPr>
          <p:nvPr/>
        </p:nvSpPr>
        <p:spPr bwMode="auto">
          <a:xfrm>
            <a:off x="0" y="0"/>
            <a:ext cx="9906000"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300" kern="0" dirty="0">
                <a:solidFill>
                  <a:srgbClr val="FFFFFF"/>
                </a:solidFill>
              </a:rPr>
              <a:t>Joint Development Agreement – Area Sharing</a:t>
            </a:r>
          </a:p>
        </p:txBody>
      </p:sp>
      <p:sp>
        <p:nvSpPr>
          <p:cNvPr id="180226" name="AutoShape 7" descr="Image result for charitable activities sec 2(r) of notification">
            <a:extLst>
              <a:ext uri="{FF2B5EF4-FFF2-40B4-BE49-F238E27FC236}">
                <a16:creationId xmlns:a16="http://schemas.microsoft.com/office/drawing/2014/main" id="{9A138294-B202-8F10-EED1-EAA5BC01BF38}"/>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180227" name="AutoShape 9" descr="Image result for charitable activities sec 2(r) of notification">
            <a:extLst>
              <a:ext uri="{FF2B5EF4-FFF2-40B4-BE49-F238E27FC236}">
                <a16:creationId xmlns:a16="http://schemas.microsoft.com/office/drawing/2014/main" id="{A9416EA7-113E-D8FD-2A37-4959DD5DEC9C}"/>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pic>
        <p:nvPicPr>
          <p:cNvPr id="180228" name="Picture 1">
            <a:extLst>
              <a:ext uri="{FF2B5EF4-FFF2-40B4-BE49-F238E27FC236}">
                <a16:creationId xmlns:a16="http://schemas.microsoft.com/office/drawing/2014/main" id="{96D5E824-E434-4635-2A7A-CDD0164040A2}"/>
              </a:ext>
            </a:extLst>
          </p:cNvPr>
          <p:cNvPicPr>
            <a:picLocks noChangeAspect="1"/>
          </p:cNvPicPr>
          <p:nvPr/>
        </p:nvPicPr>
        <p:blipFill>
          <a:blip r:embed="rId3">
            <a:extLst>
              <a:ext uri="{28A0092B-C50C-407E-A947-70E740481C1C}">
                <a14:useLocalDpi xmlns:a14="http://schemas.microsoft.com/office/drawing/2010/main" val="0"/>
              </a:ext>
            </a:extLst>
          </a:blip>
          <a:srcRect r="11732"/>
          <a:stretch>
            <a:fillRect/>
          </a:stretch>
        </p:blipFill>
        <p:spPr bwMode="auto">
          <a:xfrm>
            <a:off x="196850" y="954088"/>
            <a:ext cx="9328150" cy="55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E98ECC-A8DA-3DE5-A54D-686243589342}"/>
              </a:ext>
            </a:extLst>
          </p:cNvPr>
          <p:cNvSpPr txBox="1">
            <a:spLocks noChangeArrowheads="1"/>
          </p:cNvSpPr>
          <p:nvPr/>
        </p:nvSpPr>
        <p:spPr bwMode="auto">
          <a:xfrm>
            <a:off x="0" y="0"/>
            <a:ext cx="9906000"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200" kern="0" dirty="0">
                <a:solidFill>
                  <a:srgbClr val="FFFFFF"/>
                </a:solidFill>
              </a:rPr>
              <a:t>Joint Development Agreement – Revenue Sharing</a:t>
            </a:r>
          </a:p>
        </p:txBody>
      </p:sp>
      <p:sp>
        <p:nvSpPr>
          <p:cNvPr id="180226" name="AutoShape 7" descr="Image result for charitable activities sec 2(r) of notification">
            <a:extLst>
              <a:ext uri="{FF2B5EF4-FFF2-40B4-BE49-F238E27FC236}">
                <a16:creationId xmlns:a16="http://schemas.microsoft.com/office/drawing/2014/main" id="{9A138294-B202-8F10-EED1-EAA5BC01BF38}"/>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180227" name="AutoShape 9" descr="Image result for charitable activities sec 2(r) of notification">
            <a:extLst>
              <a:ext uri="{FF2B5EF4-FFF2-40B4-BE49-F238E27FC236}">
                <a16:creationId xmlns:a16="http://schemas.microsoft.com/office/drawing/2014/main" id="{A9416EA7-113E-D8FD-2A37-4959DD5DEC9C}"/>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3" name="Content Placeholder 2">
            <a:extLst>
              <a:ext uri="{FF2B5EF4-FFF2-40B4-BE49-F238E27FC236}">
                <a16:creationId xmlns:a16="http://schemas.microsoft.com/office/drawing/2014/main" id="{DB324096-D20D-1D15-B748-4113FFB5C7C3}"/>
              </a:ext>
            </a:extLst>
          </p:cNvPr>
          <p:cNvSpPr>
            <a:spLocks noGrp="1"/>
          </p:cNvSpPr>
          <p:nvPr>
            <p:ph idx="1"/>
          </p:nvPr>
        </p:nvSpPr>
        <p:spPr>
          <a:xfrm>
            <a:off x="228600" y="914400"/>
            <a:ext cx="9448800" cy="5715000"/>
          </a:xfrm>
        </p:spPr>
        <p:txBody>
          <a:bodyPr>
            <a:noAutofit/>
          </a:bodyPr>
          <a:lstStyle/>
          <a:p>
            <a:pPr algn="just"/>
            <a:r>
              <a:rPr lang="en-IN" sz="3000" dirty="0"/>
              <a:t>In the case of a </a:t>
            </a:r>
            <a:r>
              <a:rPr lang="en-IN" sz="3000" b="1" dirty="0"/>
              <a:t>Revenue Sharing JDA</a:t>
            </a:r>
            <a:r>
              <a:rPr lang="en-IN" sz="3000" dirty="0"/>
              <a:t>, the revenue from the sale of the plots or flats is shared between the landowner and the developer in a pre-agreed ratio. </a:t>
            </a:r>
          </a:p>
          <a:p>
            <a:pPr algn="just"/>
            <a:endParaRPr lang="en-IN" sz="3000" dirty="0">
              <a:hlinkClick r:id="rId3">
                <a:extLst>
                  <a:ext uri="{A12FA001-AC4F-418D-AE19-62706E023703}">
                    <ahyp:hlinkClr xmlns:ahyp="http://schemas.microsoft.com/office/drawing/2018/hyperlinkcolor" xmlns="" val="tx"/>
                  </a:ext>
                </a:extLst>
              </a:hlinkClick>
            </a:endParaRPr>
          </a:p>
          <a:p>
            <a:pPr algn="just"/>
            <a:r>
              <a:rPr lang="en-IN" sz="3000" dirty="0"/>
              <a:t>For example, if the agreed ratio is 60% for the landowner and 40% for the developer, and the total revenue from the Sale is ₹100,000, the landowner would receive ₹60,000, and the developer would receive ₹40,000. </a:t>
            </a:r>
            <a:r>
              <a:rPr lang="en-IN" sz="3000" i="1" dirty="0"/>
              <a:t>This sharing of revenue is after the completion of the development and the sale of the plots or units.</a:t>
            </a:r>
          </a:p>
        </p:txBody>
      </p:sp>
    </p:spTree>
    <p:extLst>
      <p:ext uri="{BB962C8B-B14F-4D97-AF65-F5344CB8AC3E}">
        <p14:creationId xmlns:p14="http://schemas.microsoft.com/office/powerpoint/2010/main" val="345797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E98ECC-A8DA-3DE5-A54D-686243589342}"/>
              </a:ext>
            </a:extLst>
          </p:cNvPr>
          <p:cNvSpPr txBox="1">
            <a:spLocks noChangeArrowheads="1"/>
          </p:cNvSpPr>
          <p:nvPr/>
        </p:nvSpPr>
        <p:spPr bwMode="auto">
          <a:xfrm>
            <a:off x="0" y="0"/>
            <a:ext cx="9906000"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300" kern="0" dirty="0">
                <a:solidFill>
                  <a:srgbClr val="FFFFFF"/>
                </a:solidFill>
              </a:rPr>
              <a:t>RCM on Construction Services under GST</a:t>
            </a:r>
          </a:p>
        </p:txBody>
      </p:sp>
      <p:sp>
        <p:nvSpPr>
          <p:cNvPr id="180226" name="AutoShape 7" descr="Image result for charitable activities sec 2(r) of notification">
            <a:extLst>
              <a:ext uri="{FF2B5EF4-FFF2-40B4-BE49-F238E27FC236}">
                <a16:creationId xmlns:a16="http://schemas.microsoft.com/office/drawing/2014/main" id="{9A138294-B202-8F10-EED1-EAA5BC01BF38}"/>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180227" name="AutoShape 9" descr="Image result for charitable activities sec 2(r) of notification">
            <a:extLst>
              <a:ext uri="{FF2B5EF4-FFF2-40B4-BE49-F238E27FC236}">
                <a16:creationId xmlns:a16="http://schemas.microsoft.com/office/drawing/2014/main" id="{A9416EA7-113E-D8FD-2A37-4959DD5DEC9C}"/>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pic>
        <p:nvPicPr>
          <p:cNvPr id="448514" name="Picture 2" descr="Image">
            <a:extLst>
              <a:ext uri="{FF2B5EF4-FFF2-40B4-BE49-F238E27FC236}">
                <a16:creationId xmlns:a16="http://schemas.microsoft.com/office/drawing/2014/main" id="{B59BD39B-C3E5-AD63-B18E-82CB0174F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11" y="990600"/>
            <a:ext cx="9591289" cy="570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992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 name="Группа 38">
            <a:extLst>
              <a:ext uri="{FF2B5EF4-FFF2-40B4-BE49-F238E27FC236}">
                <a16:creationId xmlns:a16="http://schemas.microsoft.com/office/drawing/2014/main" id="{46B395B7-FDE7-E90F-64B5-7EB86FDBF9B6}"/>
              </a:ext>
            </a:extLst>
          </p:cNvPr>
          <p:cNvGrpSpPr>
            <a:grpSpLocks/>
          </p:cNvGrpSpPr>
          <p:nvPr/>
        </p:nvGrpSpPr>
        <p:grpSpPr bwMode="auto">
          <a:xfrm>
            <a:off x="3843338" y="2744788"/>
            <a:ext cx="1987550" cy="1984375"/>
            <a:chOff x="9721591" y="5266260"/>
            <a:chExt cx="4890227" cy="4885802"/>
          </a:xfrm>
        </p:grpSpPr>
        <p:grpSp>
          <p:nvGrpSpPr>
            <p:cNvPr id="145443" name="Группа 39">
              <a:extLst>
                <a:ext uri="{FF2B5EF4-FFF2-40B4-BE49-F238E27FC236}">
                  <a16:creationId xmlns:a16="http://schemas.microsoft.com/office/drawing/2014/main" id="{5D8D0A53-358E-59C2-DCCF-F74F152E9AD7}"/>
                </a:ext>
              </a:extLst>
            </p:cNvPr>
            <p:cNvGrpSpPr>
              <a:grpSpLocks/>
            </p:cNvGrpSpPr>
            <p:nvPr/>
          </p:nvGrpSpPr>
          <p:grpSpPr bwMode="auto">
            <a:xfrm>
              <a:off x="9721591" y="5266260"/>
              <a:ext cx="4890227" cy="4885802"/>
              <a:chOff x="7464946" y="2420886"/>
              <a:chExt cx="3240360" cy="3237428"/>
            </a:xfrm>
          </p:grpSpPr>
          <p:sp>
            <p:nvSpPr>
              <p:cNvPr id="43" name="Freeform 6">
                <a:extLst>
                  <a:ext uri="{FF2B5EF4-FFF2-40B4-BE49-F238E27FC236}">
                    <a16:creationId xmlns:a16="http://schemas.microsoft.com/office/drawing/2014/main" id="{EFB9A391-48CD-6B03-588D-7D03DCB17DA6}"/>
                  </a:ext>
                </a:extLst>
              </p:cNvPr>
              <p:cNvSpPr>
                <a:spLocks/>
              </p:cNvSpPr>
              <p:nvPr/>
            </p:nvSpPr>
            <p:spPr bwMode="auto">
              <a:xfrm>
                <a:off x="7464946" y="2420886"/>
                <a:ext cx="3240360" cy="3237428"/>
              </a:xfrm>
              <a:custGeom>
                <a:avLst/>
                <a:gdLst>
                  <a:gd name="T0" fmla="*/ 1760 w 3312"/>
                  <a:gd name="T1" fmla="*/ 8 h 3310"/>
                  <a:gd name="T2" fmla="*/ 1461 w 3312"/>
                  <a:gd name="T3" fmla="*/ 106 h 3310"/>
                  <a:gd name="T4" fmla="*/ 115 w 3312"/>
                  <a:gd name="T5" fmla="*/ 1368 h 3310"/>
                  <a:gd name="T6" fmla="*/ 9 w 3312"/>
                  <a:gd name="T7" fmla="*/ 1743 h 3310"/>
                  <a:gd name="T8" fmla="*/ 1659 w 3312"/>
                  <a:gd name="T9" fmla="*/ 3310 h 3310"/>
                  <a:gd name="T10" fmla="*/ 3312 w 3312"/>
                  <a:gd name="T11" fmla="*/ 1658 h 3310"/>
                  <a:gd name="T12" fmla="*/ 1760 w 3312"/>
                  <a:gd name="T13" fmla="*/ 8 h 3310"/>
                </a:gdLst>
                <a:ahLst/>
                <a:cxnLst>
                  <a:cxn ang="0">
                    <a:pos x="T0" y="T1"/>
                  </a:cxn>
                  <a:cxn ang="0">
                    <a:pos x="T2" y="T3"/>
                  </a:cxn>
                  <a:cxn ang="0">
                    <a:pos x="T4" y="T5"/>
                  </a:cxn>
                  <a:cxn ang="0">
                    <a:pos x="T6" y="T7"/>
                  </a:cxn>
                  <a:cxn ang="0">
                    <a:pos x="T8" y="T9"/>
                  </a:cxn>
                  <a:cxn ang="0">
                    <a:pos x="T10" y="T11"/>
                  </a:cxn>
                  <a:cxn ang="0">
                    <a:pos x="T12" y="T13"/>
                  </a:cxn>
                </a:cxnLst>
                <a:rect l="0" t="0" r="r" b="b"/>
                <a:pathLst>
                  <a:path w="3312" h="3310">
                    <a:moveTo>
                      <a:pt x="1760" y="8"/>
                    </a:moveTo>
                    <a:cubicBezTo>
                      <a:pt x="1625" y="0"/>
                      <a:pt x="1565" y="9"/>
                      <a:pt x="1461" y="106"/>
                    </a:cubicBezTo>
                    <a:cubicBezTo>
                      <a:pt x="115" y="1368"/>
                      <a:pt x="115" y="1368"/>
                      <a:pt x="115" y="1368"/>
                    </a:cubicBezTo>
                    <a:cubicBezTo>
                      <a:pt x="0" y="1477"/>
                      <a:pt x="2" y="1598"/>
                      <a:pt x="9" y="1743"/>
                    </a:cubicBezTo>
                    <a:cubicBezTo>
                      <a:pt x="54" y="2615"/>
                      <a:pt x="776" y="3310"/>
                      <a:pt x="1659" y="3310"/>
                    </a:cubicBezTo>
                    <a:cubicBezTo>
                      <a:pt x="2572" y="3310"/>
                      <a:pt x="3312" y="2570"/>
                      <a:pt x="3312" y="1658"/>
                    </a:cubicBezTo>
                    <a:cubicBezTo>
                      <a:pt x="3312" y="779"/>
                      <a:pt x="2626" y="60"/>
                      <a:pt x="1760" y="8"/>
                    </a:cubicBezTo>
                    <a:close/>
                  </a:path>
                </a:pathLst>
              </a:custGeom>
              <a:solidFill>
                <a:schemeClr val="bg1"/>
              </a:solidFill>
              <a:ln>
                <a:noFill/>
              </a:ln>
              <a:effectLst>
                <a:outerShdw blurRad="304800" dist="165100" dir="2460000" algn="tl" rotWithShape="0">
                  <a:prstClr val="black">
                    <a:alpha val="17000"/>
                  </a:prstClr>
                </a:outerShdw>
              </a:effectLst>
            </p:spPr>
            <p:txBody>
              <a:bodyPr lIns="37138" tIns="18569" rIns="37138" bIns="18569"/>
              <a:lstStyle/>
              <a:p>
                <a:pPr>
                  <a:defRPr/>
                </a:pPr>
                <a:endParaRPr lang="ru-RU" sz="812"/>
              </a:p>
            </p:txBody>
          </p:sp>
          <p:sp>
            <p:nvSpPr>
              <p:cNvPr id="47" name="Freeform 6">
                <a:extLst>
                  <a:ext uri="{FF2B5EF4-FFF2-40B4-BE49-F238E27FC236}">
                    <a16:creationId xmlns:a16="http://schemas.microsoft.com/office/drawing/2014/main" id="{2A66A9CD-CB27-1E5A-F541-64FF0B67E66A}"/>
                  </a:ext>
                </a:extLst>
              </p:cNvPr>
              <p:cNvSpPr>
                <a:spLocks/>
              </p:cNvSpPr>
              <p:nvPr/>
            </p:nvSpPr>
            <p:spPr bwMode="auto">
              <a:xfrm>
                <a:off x="7464946" y="2420886"/>
                <a:ext cx="3240360" cy="3237428"/>
              </a:xfrm>
              <a:custGeom>
                <a:avLst/>
                <a:gdLst>
                  <a:gd name="T0" fmla="*/ 1760 w 3312"/>
                  <a:gd name="T1" fmla="*/ 8 h 3310"/>
                  <a:gd name="T2" fmla="*/ 1461 w 3312"/>
                  <a:gd name="T3" fmla="*/ 106 h 3310"/>
                  <a:gd name="T4" fmla="*/ 115 w 3312"/>
                  <a:gd name="T5" fmla="*/ 1368 h 3310"/>
                  <a:gd name="T6" fmla="*/ 9 w 3312"/>
                  <a:gd name="T7" fmla="*/ 1743 h 3310"/>
                  <a:gd name="T8" fmla="*/ 1659 w 3312"/>
                  <a:gd name="T9" fmla="*/ 3310 h 3310"/>
                  <a:gd name="T10" fmla="*/ 3312 w 3312"/>
                  <a:gd name="T11" fmla="*/ 1658 h 3310"/>
                  <a:gd name="T12" fmla="*/ 1760 w 3312"/>
                  <a:gd name="T13" fmla="*/ 8 h 3310"/>
                </a:gdLst>
                <a:ahLst/>
                <a:cxnLst>
                  <a:cxn ang="0">
                    <a:pos x="T0" y="T1"/>
                  </a:cxn>
                  <a:cxn ang="0">
                    <a:pos x="T2" y="T3"/>
                  </a:cxn>
                  <a:cxn ang="0">
                    <a:pos x="T4" y="T5"/>
                  </a:cxn>
                  <a:cxn ang="0">
                    <a:pos x="T6" y="T7"/>
                  </a:cxn>
                  <a:cxn ang="0">
                    <a:pos x="T8" y="T9"/>
                  </a:cxn>
                  <a:cxn ang="0">
                    <a:pos x="T10" y="T11"/>
                  </a:cxn>
                  <a:cxn ang="0">
                    <a:pos x="T12" y="T13"/>
                  </a:cxn>
                </a:cxnLst>
                <a:rect l="0" t="0" r="r" b="b"/>
                <a:pathLst>
                  <a:path w="3312" h="3310">
                    <a:moveTo>
                      <a:pt x="1760" y="8"/>
                    </a:moveTo>
                    <a:cubicBezTo>
                      <a:pt x="1625" y="0"/>
                      <a:pt x="1565" y="9"/>
                      <a:pt x="1461" y="106"/>
                    </a:cubicBezTo>
                    <a:cubicBezTo>
                      <a:pt x="115" y="1368"/>
                      <a:pt x="115" y="1368"/>
                      <a:pt x="115" y="1368"/>
                    </a:cubicBezTo>
                    <a:cubicBezTo>
                      <a:pt x="0" y="1477"/>
                      <a:pt x="2" y="1598"/>
                      <a:pt x="9" y="1743"/>
                    </a:cubicBezTo>
                    <a:cubicBezTo>
                      <a:pt x="54" y="2615"/>
                      <a:pt x="776" y="3310"/>
                      <a:pt x="1659" y="3310"/>
                    </a:cubicBezTo>
                    <a:cubicBezTo>
                      <a:pt x="2572" y="3310"/>
                      <a:pt x="3312" y="2570"/>
                      <a:pt x="3312" y="1658"/>
                    </a:cubicBezTo>
                    <a:cubicBezTo>
                      <a:pt x="3312" y="779"/>
                      <a:pt x="2626" y="60"/>
                      <a:pt x="1760" y="8"/>
                    </a:cubicBezTo>
                    <a:close/>
                  </a:path>
                </a:pathLst>
              </a:custGeom>
              <a:gradFill flip="none" rotWithShape="1">
                <a:gsLst>
                  <a:gs pos="100000">
                    <a:schemeClr val="accent2"/>
                  </a:gs>
                  <a:gs pos="0">
                    <a:schemeClr val="accent1"/>
                  </a:gs>
                </a:gsLst>
                <a:lin ang="13500000" scaled="1"/>
                <a:tileRect/>
              </a:gradFill>
              <a:ln>
                <a:noFill/>
              </a:ln>
            </p:spPr>
            <p:txBody>
              <a:bodyPr lIns="37138" tIns="18569" rIns="37138" bIns="18569"/>
              <a:lstStyle/>
              <a:p>
                <a:pPr>
                  <a:defRPr/>
                </a:pPr>
                <a:endParaRPr lang="ru-RU" sz="812" dirty="0"/>
              </a:p>
            </p:txBody>
          </p:sp>
          <p:sp>
            <p:nvSpPr>
              <p:cNvPr id="48" name="Freeform 7">
                <a:extLst>
                  <a:ext uri="{FF2B5EF4-FFF2-40B4-BE49-F238E27FC236}">
                    <a16:creationId xmlns:a16="http://schemas.microsoft.com/office/drawing/2014/main" id="{66911198-1856-A29C-69E3-1976F4AA5239}"/>
                  </a:ext>
                </a:extLst>
              </p:cNvPr>
              <p:cNvSpPr>
                <a:spLocks/>
              </p:cNvSpPr>
              <p:nvPr/>
            </p:nvSpPr>
            <p:spPr bwMode="auto">
              <a:xfrm>
                <a:off x="7493415" y="2454554"/>
                <a:ext cx="1493362" cy="1429648"/>
              </a:xfrm>
              <a:custGeom>
                <a:avLst/>
                <a:gdLst>
                  <a:gd name="T0" fmla="*/ 1293 w 1526"/>
                  <a:gd name="T1" fmla="*/ 161 h 1460"/>
                  <a:gd name="T2" fmla="*/ 194 w 1526"/>
                  <a:gd name="T3" fmla="*/ 1190 h 1460"/>
                  <a:gd name="T4" fmla="*/ 0 w 1526"/>
                  <a:gd name="T5" fmla="*/ 1460 h 1460"/>
                  <a:gd name="T6" fmla="*/ 154 w 1526"/>
                  <a:gd name="T7" fmla="*/ 1362 h 1460"/>
                  <a:gd name="T8" fmla="*/ 340 w 1526"/>
                  <a:gd name="T9" fmla="*/ 1333 h 1460"/>
                  <a:gd name="T10" fmla="*/ 1278 w 1526"/>
                  <a:gd name="T11" fmla="*/ 391 h 1460"/>
                  <a:gd name="T12" fmla="*/ 1397 w 1526"/>
                  <a:gd name="T13" fmla="*/ 141 h 1460"/>
                  <a:gd name="T14" fmla="*/ 1526 w 1526"/>
                  <a:gd name="T15" fmla="*/ 0 h 1460"/>
                  <a:gd name="T16" fmla="*/ 1293 w 1526"/>
                  <a:gd name="T17" fmla="*/ 16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6" h="1460">
                    <a:moveTo>
                      <a:pt x="1293" y="161"/>
                    </a:moveTo>
                    <a:cubicBezTo>
                      <a:pt x="959" y="419"/>
                      <a:pt x="465" y="883"/>
                      <a:pt x="194" y="1190"/>
                    </a:cubicBezTo>
                    <a:cubicBezTo>
                      <a:pt x="86" y="1312"/>
                      <a:pt x="14" y="1410"/>
                      <a:pt x="0" y="1460"/>
                    </a:cubicBezTo>
                    <a:cubicBezTo>
                      <a:pt x="28" y="1405"/>
                      <a:pt x="87" y="1377"/>
                      <a:pt x="154" y="1362"/>
                    </a:cubicBezTo>
                    <a:cubicBezTo>
                      <a:pt x="215" y="1347"/>
                      <a:pt x="283" y="1342"/>
                      <a:pt x="340" y="1333"/>
                    </a:cubicBezTo>
                    <a:cubicBezTo>
                      <a:pt x="887" y="1248"/>
                      <a:pt x="1116" y="803"/>
                      <a:pt x="1278" y="391"/>
                    </a:cubicBezTo>
                    <a:cubicBezTo>
                      <a:pt x="1317" y="292"/>
                      <a:pt x="1353" y="209"/>
                      <a:pt x="1397" y="141"/>
                    </a:cubicBezTo>
                    <a:cubicBezTo>
                      <a:pt x="1433" y="85"/>
                      <a:pt x="1474" y="39"/>
                      <a:pt x="1526" y="0"/>
                    </a:cubicBezTo>
                    <a:cubicBezTo>
                      <a:pt x="1466" y="33"/>
                      <a:pt x="1386" y="89"/>
                      <a:pt x="1293" y="161"/>
                    </a:cubicBezTo>
                    <a:close/>
                  </a:path>
                </a:pathLst>
              </a:custGeom>
              <a:gradFill>
                <a:gsLst>
                  <a:gs pos="52000">
                    <a:schemeClr val="bg1"/>
                  </a:gs>
                  <a:gs pos="100000">
                    <a:schemeClr val="bg2">
                      <a:lumMod val="69000"/>
                    </a:schemeClr>
                  </a:gs>
                  <a:gs pos="20000">
                    <a:srgbClr val="C0C1C2">
                      <a:lumMod val="85000"/>
                    </a:srgbClr>
                  </a:gs>
                </a:gsLst>
                <a:lin ang="2700000" scaled="0"/>
              </a:gradFill>
              <a:ln>
                <a:noFill/>
              </a:ln>
            </p:spPr>
            <p:txBody>
              <a:bodyPr lIns="37138" tIns="18569" rIns="37138" bIns="18569"/>
              <a:lstStyle/>
              <a:p>
                <a:pPr>
                  <a:defRPr/>
                </a:pPr>
                <a:endParaRPr lang="ru-RU" sz="812"/>
              </a:p>
            </p:txBody>
          </p:sp>
        </p:grpSp>
        <p:sp>
          <p:nvSpPr>
            <p:cNvPr id="145444" name="Прямоугольник 41">
              <a:extLst>
                <a:ext uri="{FF2B5EF4-FFF2-40B4-BE49-F238E27FC236}">
                  <a16:creationId xmlns:a16="http://schemas.microsoft.com/office/drawing/2014/main" id="{F5F9E60D-EE13-C6AF-C7F4-39F9DDB4050B}"/>
                </a:ext>
              </a:extLst>
            </p:cNvPr>
            <p:cNvSpPr>
              <a:spLocks noChangeArrowheads="1"/>
            </p:cNvSpPr>
            <p:nvPr/>
          </p:nvSpPr>
          <p:spPr bwMode="auto">
            <a:xfrm>
              <a:off x="9947461" y="6963054"/>
              <a:ext cx="4438487" cy="98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ts val="488"/>
                </a:spcBef>
                <a:buClrTx/>
                <a:buSzTx/>
                <a:buFontTx/>
                <a:buNone/>
              </a:pPr>
              <a:endParaRPr lang="en-US" altLang="en-US" sz="2000">
                <a:solidFill>
                  <a:schemeClr val="bg1"/>
                </a:solidFill>
                <a:latin typeface="Tahoma" panose="020B0604030504040204" pitchFamily="34" charset="0"/>
                <a:cs typeface="Tahoma" panose="020B0604030504040204" pitchFamily="34" charset="0"/>
              </a:endParaRPr>
            </a:p>
          </p:txBody>
        </p:sp>
      </p:grpSp>
      <p:sp>
        <p:nvSpPr>
          <p:cNvPr id="49" name="Овал 48">
            <a:extLst>
              <a:ext uri="{FF2B5EF4-FFF2-40B4-BE49-F238E27FC236}">
                <a16:creationId xmlns:a16="http://schemas.microsoft.com/office/drawing/2014/main" id="{9FEBE6C8-1D45-6DA4-D228-BB00E3C56BDB}"/>
              </a:ext>
            </a:extLst>
          </p:cNvPr>
          <p:cNvSpPr/>
          <p:nvPr/>
        </p:nvSpPr>
        <p:spPr>
          <a:xfrm>
            <a:off x="3017838" y="1981200"/>
            <a:ext cx="3751262" cy="3429000"/>
          </a:xfrm>
          <a:prstGeom prst="ellipse">
            <a:avLst/>
          </a:prstGeom>
          <a:noFill/>
          <a:ln w="25400">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p>
        </p:txBody>
      </p:sp>
      <p:sp>
        <p:nvSpPr>
          <p:cNvPr id="145411" name="Заголовок 2">
            <a:extLst>
              <a:ext uri="{FF2B5EF4-FFF2-40B4-BE49-F238E27FC236}">
                <a16:creationId xmlns:a16="http://schemas.microsoft.com/office/drawing/2014/main" id="{9B4332C1-D9AC-23CB-4C00-DF88438D03AC}"/>
              </a:ext>
            </a:extLst>
          </p:cNvPr>
          <p:cNvSpPr>
            <a:spLocks noGrp="1" noChangeArrowheads="1"/>
          </p:cNvSpPr>
          <p:nvPr>
            <p:ph type="title"/>
          </p:nvPr>
        </p:nvSpPr>
        <p:spPr>
          <a:xfrm>
            <a:off x="741363" y="228600"/>
            <a:ext cx="8394700" cy="923925"/>
          </a:xfrm>
        </p:spPr>
        <p:txBody>
          <a:bodyPr/>
          <a:lstStyle/>
          <a:p>
            <a:pPr algn="ctr"/>
            <a:r>
              <a:rPr lang="en-US" altLang="en-US" sz="3600"/>
              <a:t>LIABILITY TO PAY TAX UNDER GST</a:t>
            </a:r>
          </a:p>
        </p:txBody>
      </p:sp>
      <p:grpSp>
        <p:nvGrpSpPr>
          <p:cNvPr id="2" name="Группа 1">
            <a:extLst>
              <a:ext uri="{FF2B5EF4-FFF2-40B4-BE49-F238E27FC236}">
                <a16:creationId xmlns:a16="http://schemas.microsoft.com/office/drawing/2014/main" id="{BDC20478-FBDB-E8E4-390D-B6B5FC7665B0}"/>
              </a:ext>
            </a:extLst>
          </p:cNvPr>
          <p:cNvGrpSpPr>
            <a:grpSpLocks/>
          </p:cNvGrpSpPr>
          <p:nvPr/>
        </p:nvGrpSpPr>
        <p:grpSpPr bwMode="auto">
          <a:xfrm>
            <a:off x="5334000" y="1676400"/>
            <a:ext cx="4116388" cy="706438"/>
            <a:chOff x="13849769" y="3784631"/>
            <a:chExt cx="7566442" cy="1735753"/>
          </a:xfrm>
        </p:grpSpPr>
        <p:sp>
          <p:nvSpPr>
            <p:cNvPr id="145441" name="Текст 28">
              <a:extLst>
                <a:ext uri="{FF2B5EF4-FFF2-40B4-BE49-F238E27FC236}">
                  <a16:creationId xmlns:a16="http://schemas.microsoft.com/office/drawing/2014/main" id="{8D3C5DDE-A720-38D7-581F-6A2F03AF10C9}"/>
                </a:ext>
              </a:extLst>
            </p:cNvPr>
            <p:cNvSpPr txBox="1">
              <a:spLocks/>
            </p:cNvSpPr>
            <p:nvPr/>
          </p:nvSpPr>
          <p:spPr bwMode="auto">
            <a:xfrm>
              <a:off x="15505955" y="3784631"/>
              <a:ext cx="5910256" cy="173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buClrTx/>
                <a:buSzTx/>
                <a:buFont typeface="Arial" panose="020B0604020202020204" pitchFamily="34" charset="0"/>
                <a:buNone/>
              </a:pPr>
              <a:r>
                <a:rPr lang="en-IN" altLang="en-US" sz="1400" dirty="0">
                  <a:solidFill>
                    <a:schemeClr val="tx2"/>
                  </a:solidFill>
                </a:rPr>
                <a:t>Liable to Pay GST on Sale of Flats on REP or  RREP under FCM</a:t>
              </a:r>
            </a:p>
          </p:txBody>
        </p:sp>
        <p:sp>
          <p:nvSpPr>
            <p:cNvPr id="28" name="Овал 27">
              <a:extLst>
                <a:ext uri="{FF2B5EF4-FFF2-40B4-BE49-F238E27FC236}">
                  <a16:creationId xmlns:a16="http://schemas.microsoft.com/office/drawing/2014/main" id="{F863C9F4-8E88-075C-945E-FF91670C09C2}"/>
                </a:ext>
              </a:extLst>
            </p:cNvPr>
            <p:cNvSpPr/>
            <p:nvPr/>
          </p:nvSpPr>
          <p:spPr>
            <a:xfrm>
              <a:off x="13849769" y="4108379"/>
              <a:ext cx="1126358" cy="1326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ru-RU" sz="1000" dirty="0">
                  <a:solidFill>
                    <a:schemeClr val="bg1"/>
                  </a:solidFill>
                  <a:latin typeface="Tahoma" panose="020B0604030504040204" pitchFamily="34" charset="0"/>
                  <a:ea typeface="Tahoma" panose="020B0604030504040204" pitchFamily="34" charset="0"/>
                  <a:cs typeface="Tahoma" panose="020B0604030504040204" pitchFamily="34" charset="0"/>
                </a:rPr>
                <a:t>01</a:t>
              </a:r>
            </a:p>
          </p:txBody>
        </p:sp>
      </p:grpSp>
      <p:grpSp>
        <p:nvGrpSpPr>
          <p:cNvPr id="5" name="Группа 4">
            <a:extLst>
              <a:ext uri="{FF2B5EF4-FFF2-40B4-BE49-F238E27FC236}">
                <a16:creationId xmlns:a16="http://schemas.microsoft.com/office/drawing/2014/main" id="{5FB09194-403D-5129-10A8-4937272391A6}"/>
              </a:ext>
            </a:extLst>
          </p:cNvPr>
          <p:cNvGrpSpPr>
            <a:grpSpLocks/>
          </p:cNvGrpSpPr>
          <p:nvPr/>
        </p:nvGrpSpPr>
        <p:grpSpPr bwMode="auto">
          <a:xfrm>
            <a:off x="6307138" y="2413000"/>
            <a:ext cx="3446462" cy="704850"/>
            <a:chOff x="15389308" y="5873818"/>
            <a:chExt cx="8218710" cy="1735753"/>
          </a:xfrm>
        </p:grpSpPr>
        <p:sp>
          <p:nvSpPr>
            <p:cNvPr id="24" name="Текст 28">
              <a:extLst>
                <a:ext uri="{FF2B5EF4-FFF2-40B4-BE49-F238E27FC236}">
                  <a16:creationId xmlns:a16="http://schemas.microsoft.com/office/drawing/2014/main" id="{108234DB-FBA5-6D56-05C0-A394E4960813}"/>
                </a:ext>
              </a:extLst>
            </p:cNvPr>
            <p:cNvSpPr txBox="1">
              <a:spLocks/>
            </p:cNvSpPr>
            <p:nvPr/>
          </p:nvSpPr>
          <p:spPr>
            <a:xfrm>
              <a:off x="17261279" y="5873818"/>
              <a:ext cx="6346739" cy="1735753"/>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buFont typeface="Arial" panose="020B0604020202020204" pitchFamily="34" charset="0"/>
                <a:buNone/>
                <a:defRPr/>
              </a:pPr>
              <a:r>
                <a:rPr lang="en-IN" sz="1400" dirty="0">
                  <a:solidFill>
                    <a:srgbClr val="C00000"/>
                  </a:solidFill>
                </a:rPr>
                <a:t>In case of JDA</a:t>
              </a:r>
              <a:r>
                <a:rPr lang="en-IN" sz="1400" dirty="0">
                  <a:solidFill>
                    <a:schemeClr val="tx2"/>
                  </a:solidFill>
                </a:rPr>
                <a:t> - Liable to Pay GST on Sale of Flats to LO on REP or RREP under FCM</a:t>
              </a:r>
              <a:endParaRPr lang="ru-RU" sz="812" dirty="0">
                <a:solidFill>
                  <a:schemeClr val="tx2">
                    <a:lumMod val="90000"/>
                    <a:lumOff val="10000"/>
                  </a:schemeClr>
                </a:solidFill>
                <a:latin typeface="Tahoma" charset="0"/>
                <a:ea typeface="Tahoma" charset="0"/>
                <a:cs typeface="Tahoma" charset="0"/>
              </a:endParaRPr>
            </a:p>
          </p:txBody>
        </p:sp>
        <p:sp>
          <p:nvSpPr>
            <p:cNvPr id="25" name="Овал 24">
              <a:extLst>
                <a:ext uri="{FF2B5EF4-FFF2-40B4-BE49-F238E27FC236}">
                  <a16:creationId xmlns:a16="http://schemas.microsoft.com/office/drawing/2014/main" id="{035EC839-244B-36C4-964C-841CCAC00028}"/>
                </a:ext>
              </a:extLst>
            </p:cNvPr>
            <p:cNvSpPr/>
            <p:nvPr/>
          </p:nvSpPr>
          <p:spPr>
            <a:xfrm>
              <a:off x="15389308" y="6260845"/>
              <a:ext cx="1508522" cy="13291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02</a:t>
              </a:r>
              <a:endParaRPr lang="ru-RU"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1" name="Группа 10">
            <a:extLst>
              <a:ext uri="{FF2B5EF4-FFF2-40B4-BE49-F238E27FC236}">
                <a16:creationId xmlns:a16="http://schemas.microsoft.com/office/drawing/2014/main" id="{B75F33AD-A2DB-E8B4-B075-1891D2A271D8}"/>
              </a:ext>
            </a:extLst>
          </p:cNvPr>
          <p:cNvGrpSpPr>
            <a:grpSpLocks/>
          </p:cNvGrpSpPr>
          <p:nvPr/>
        </p:nvGrpSpPr>
        <p:grpSpPr bwMode="auto">
          <a:xfrm>
            <a:off x="6570663" y="3352800"/>
            <a:ext cx="3116262" cy="704850"/>
            <a:chOff x="15521424" y="8085283"/>
            <a:chExt cx="7671963" cy="1735753"/>
          </a:xfrm>
        </p:grpSpPr>
        <p:sp>
          <p:nvSpPr>
            <p:cNvPr id="27" name="Текст 28">
              <a:extLst>
                <a:ext uri="{FF2B5EF4-FFF2-40B4-BE49-F238E27FC236}">
                  <a16:creationId xmlns:a16="http://schemas.microsoft.com/office/drawing/2014/main" id="{B92B5E5D-1D6C-CA01-FBC9-07C886C5ACA9}"/>
                </a:ext>
              </a:extLst>
            </p:cNvPr>
            <p:cNvSpPr txBox="1">
              <a:spLocks/>
            </p:cNvSpPr>
            <p:nvPr/>
          </p:nvSpPr>
          <p:spPr>
            <a:xfrm>
              <a:off x="17178537" y="8085283"/>
              <a:ext cx="6014850" cy="1735753"/>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IN" sz="1400" dirty="0">
                  <a:solidFill>
                    <a:srgbClr val="C00000"/>
                  </a:solidFill>
                </a:rPr>
                <a:t>In case of JDA</a:t>
              </a:r>
              <a:r>
                <a:rPr lang="en-IN" sz="1400" dirty="0">
                  <a:solidFill>
                    <a:schemeClr val="tx2"/>
                  </a:solidFill>
                </a:rPr>
                <a:t> - Liable to Pay GST on TDR under RCM</a:t>
              </a:r>
              <a:endParaRPr lang="ru-RU" sz="812" dirty="0">
                <a:solidFill>
                  <a:schemeClr val="tx2"/>
                </a:solidFill>
                <a:latin typeface="Tahoma" charset="0"/>
                <a:ea typeface="Tahoma" charset="0"/>
                <a:cs typeface="Tahoma" charset="0"/>
              </a:endParaRPr>
            </a:p>
          </p:txBody>
        </p:sp>
        <p:sp>
          <p:nvSpPr>
            <p:cNvPr id="31" name="Овал 30">
              <a:extLst>
                <a:ext uri="{FF2B5EF4-FFF2-40B4-BE49-F238E27FC236}">
                  <a16:creationId xmlns:a16="http://schemas.microsoft.com/office/drawing/2014/main" id="{2ECD9266-2EB9-4A18-F2E6-173501D89B7B}"/>
                </a:ext>
              </a:extLst>
            </p:cNvPr>
            <p:cNvSpPr/>
            <p:nvPr/>
          </p:nvSpPr>
          <p:spPr>
            <a:xfrm>
              <a:off x="15521424" y="8409761"/>
              <a:ext cx="1508598" cy="13291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03</a:t>
              </a:r>
              <a:endParaRPr lang="ru-RU"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 name="Группа 12">
            <a:extLst>
              <a:ext uri="{FF2B5EF4-FFF2-40B4-BE49-F238E27FC236}">
                <a16:creationId xmlns:a16="http://schemas.microsoft.com/office/drawing/2014/main" id="{C0CD5CD8-8765-3C6A-8422-C046EF3B268B}"/>
              </a:ext>
            </a:extLst>
          </p:cNvPr>
          <p:cNvGrpSpPr>
            <a:grpSpLocks/>
          </p:cNvGrpSpPr>
          <p:nvPr/>
        </p:nvGrpSpPr>
        <p:grpSpPr bwMode="auto">
          <a:xfrm>
            <a:off x="6307138" y="4335463"/>
            <a:ext cx="3446462" cy="846137"/>
            <a:chOff x="13849771" y="10558899"/>
            <a:chExt cx="7575391" cy="2083303"/>
          </a:xfrm>
        </p:grpSpPr>
        <p:sp>
          <p:nvSpPr>
            <p:cNvPr id="33" name="Текст 28">
              <a:extLst>
                <a:ext uri="{FF2B5EF4-FFF2-40B4-BE49-F238E27FC236}">
                  <a16:creationId xmlns:a16="http://schemas.microsoft.com/office/drawing/2014/main" id="{BEE16B66-824D-870F-4FDD-967E7F7AF5EE}"/>
                </a:ext>
              </a:extLst>
            </p:cNvPr>
            <p:cNvSpPr txBox="1">
              <a:spLocks/>
            </p:cNvSpPr>
            <p:nvPr/>
          </p:nvSpPr>
          <p:spPr>
            <a:xfrm>
              <a:off x="15514193" y="10766056"/>
              <a:ext cx="5910969" cy="1876146"/>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IN" sz="1400" dirty="0">
                  <a:solidFill>
                    <a:schemeClr val="tx2"/>
                  </a:solidFill>
                </a:rPr>
                <a:t>Liable to Pay GST on Short Fall Tax under RCM </a:t>
              </a:r>
              <a:r>
                <a:rPr lang="en-IN" sz="1400" dirty="0">
                  <a:solidFill>
                    <a:srgbClr val="C00000"/>
                  </a:solidFill>
                </a:rPr>
                <a:t>in case of REP or RREP</a:t>
              </a:r>
              <a:endParaRPr lang="ru-RU" sz="812" dirty="0">
                <a:solidFill>
                  <a:srgbClr val="C00000"/>
                </a:solidFill>
                <a:latin typeface="Tahoma" charset="0"/>
                <a:ea typeface="Tahoma" charset="0"/>
                <a:cs typeface="Tahoma" charset="0"/>
              </a:endParaRPr>
            </a:p>
          </p:txBody>
        </p:sp>
        <p:sp>
          <p:nvSpPr>
            <p:cNvPr id="34" name="Овал 33">
              <a:extLst>
                <a:ext uri="{FF2B5EF4-FFF2-40B4-BE49-F238E27FC236}">
                  <a16:creationId xmlns:a16="http://schemas.microsoft.com/office/drawing/2014/main" id="{680707E9-3A04-AB3D-C6F9-B4CD809669C3}"/>
                </a:ext>
              </a:extLst>
            </p:cNvPr>
            <p:cNvSpPr/>
            <p:nvPr/>
          </p:nvSpPr>
          <p:spPr>
            <a:xfrm>
              <a:off x="13849771" y="10558899"/>
              <a:ext cx="1346891" cy="13289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04</a:t>
              </a:r>
              <a:endParaRPr lang="ru-RU"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Группа 16">
            <a:extLst>
              <a:ext uri="{FF2B5EF4-FFF2-40B4-BE49-F238E27FC236}">
                <a16:creationId xmlns:a16="http://schemas.microsoft.com/office/drawing/2014/main" id="{C5870F46-D6D0-26AA-4647-34E0FEA041AE}"/>
              </a:ext>
            </a:extLst>
          </p:cNvPr>
          <p:cNvGrpSpPr>
            <a:grpSpLocks/>
          </p:cNvGrpSpPr>
          <p:nvPr/>
        </p:nvGrpSpPr>
        <p:grpSpPr bwMode="auto">
          <a:xfrm>
            <a:off x="349402" y="2417763"/>
            <a:ext cx="3231998" cy="706437"/>
            <a:chOff x="2624788" y="3792785"/>
            <a:chExt cx="7951963" cy="1735753"/>
          </a:xfrm>
        </p:grpSpPr>
        <p:sp>
          <p:nvSpPr>
            <p:cNvPr id="145433" name="Текст 28">
              <a:extLst>
                <a:ext uri="{FF2B5EF4-FFF2-40B4-BE49-F238E27FC236}">
                  <a16:creationId xmlns:a16="http://schemas.microsoft.com/office/drawing/2014/main" id="{121DDFE4-C534-3745-DA91-59AE1917F32B}"/>
                </a:ext>
              </a:extLst>
            </p:cNvPr>
            <p:cNvSpPr txBox="1">
              <a:spLocks/>
            </p:cNvSpPr>
            <p:nvPr/>
          </p:nvSpPr>
          <p:spPr bwMode="auto">
            <a:xfrm flipH="1">
              <a:off x="2624788" y="3792785"/>
              <a:ext cx="6776297" cy="173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lnSpc>
                  <a:spcPct val="120000"/>
                </a:lnSpc>
                <a:buClrTx/>
                <a:buSzTx/>
                <a:buFont typeface="Arial" panose="020B0604020202020204" pitchFamily="34" charset="0"/>
                <a:buNone/>
              </a:pPr>
              <a:r>
                <a:rPr lang="en-IN" altLang="en-US" sz="1400" dirty="0">
                  <a:solidFill>
                    <a:schemeClr val="tx2"/>
                  </a:solidFill>
                </a:rPr>
                <a:t>Liable to Reverse ITC on account of Sale of Land on REP </a:t>
              </a:r>
            </a:p>
          </p:txBody>
        </p:sp>
        <p:sp>
          <p:nvSpPr>
            <p:cNvPr id="37" name="Овал 36">
              <a:extLst>
                <a:ext uri="{FF2B5EF4-FFF2-40B4-BE49-F238E27FC236}">
                  <a16:creationId xmlns:a16="http://schemas.microsoft.com/office/drawing/2014/main" id="{C78B6BEC-297C-595D-B180-A560B44DA95D}"/>
                </a:ext>
              </a:extLst>
            </p:cNvPr>
            <p:cNvSpPr/>
            <p:nvPr/>
          </p:nvSpPr>
          <p:spPr>
            <a:xfrm flipH="1">
              <a:off x="9069088" y="3952707"/>
              <a:ext cx="1507663" cy="13261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09</a:t>
              </a:r>
              <a:endParaRPr lang="ru-RU"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Группа 15">
            <a:extLst>
              <a:ext uri="{FF2B5EF4-FFF2-40B4-BE49-F238E27FC236}">
                <a16:creationId xmlns:a16="http://schemas.microsoft.com/office/drawing/2014/main" id="{3135CC18-47FB-BF7C-80BE-C9ABAEF140F3}"/>
              </a:ext>
            </a:extLst>
          </p:cNvPr>
          <p:cNvGrpSpPr>
            <a:grpSpLocks/>
          </p:cNvGrpSpPr>
          <p:nvPr/>
        </p:nvGrpSpPr>
        <p:grpSpPr bwMode="auto">
          <a:xfrm>
            <a:off x="336550" y="3275013"/>
            <a:ext cx="3038475" cy="749300"/>
            <a:chOff x="1460225" y="5741991"/>
            <a:chExt cx="7481054" cy="1846626"/>
          </a:xfrm>
        </p:grpSpPr>
        <p:sp>
          <p:nvSpPr>
            <p:cNvPr id="145431" name="Текст 28">
              <a:extLst>
                <a:ext uri="{FF2B5EF4-FFF2-40B4-BE49-F238E27FC236}">
                  <a16:creationId xmlns:a16="http://schemas.microsoft.com/office/drawing/2014/main" id="{30977F9D-D75B-041F-3BCD-83C3BFE41A2B}"/>
                </a:ext>
              </a:extLst>
            </p:cNvPr>
            <p:cNvSpPr txBox="1">
              <a:spLocks/>
            </p:cNvSpPr>
            <p:nvPr/>
          </p:nvSpPr>
          <p:spPr bwMode="auto">
            <a:xfrm flipH="1">
              <a:off x="1460225" y="5741991"/>
              <a:ext cx="6191522" cy="173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lnSpc>
                  <a:spcPct val="120000"/>
                </a:lnSpc>
                <a:buClrTx/>
                <a:buSzTx/>
                <a:buFont typeface="Arial" panose="020B0604020202020204" pitchFamily="34" charset="0"/>
                <a:buNone/>
              </a:pPr>
              <a:r>
                <a:rPr lang="en-IN" altLang="en-US" sz="1400" dirty="0">
                  <a:solidFill>
                    <a:schemeClr val="tx2"/>
                  </a:solidFill>
                </a:rPr>
                <a:t>Liable to Reverse ITC on Completion of Project after obtaining CC </a:t>
              </a:r>
              <a:r>
                <a:rPr lang="en-IN" altLang="en-US" sz="1400" dirty="0">
                  <a:solidFill>
                    <a:srgbClr val="C00000"/>
                  </a:solidFill>
                </a:rPr>
                <a:t>in case of REP</a:t>
              </a:r>
            </a:p>
          </p:txBody>
        </p:sp>
        <p:sp>
          <p:nvSpPr>
            <p:cNvPr id="44" name="Овал 43">
              <a:extLst>
                <a:ext uri="{FF2B5EF4-FFF2-40B4-BE49-F238E27FC236}">
                  <a16:creationId xmlns:a16="http://schemas.microsoft.com/office/drawing/2014/main" id="{A7FFD97D-2994-10C3-D5FE-09046E16AE2F}"/>
                </a:ext>
              </a:extLst>
            </p:cNvPr>
            <p:cNvSpPr/>
            <p:nvPr/>
          </p:nvSpPr>
          <p:spPr>
            <a:xfrm flipH="1">
              <a:off x="7436471" y="6258420"/>
              <a:ext cx="1504808" cy="13301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08</a:t>
              </a:r>
              <a:endParaRPr lang="ru-RU"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Группа 14">
            <a:extLst>
              <a:ext uri="{FF2B5EF4-FFF2-40B4-BE49-F238E27FC236}">
                <a16:creationId xmlns:a16="http://schemas.microsoft.com/office/drawing/2014/main" id="{C566B826-5C12-517C-A635-3314E9E71ABC}"/>
              </a:ext>
            </a:extLst>
          </p:cNvPr>
          <p:cNvGrpSpPr>
            <a:grpSpLocks/>
          </p:cNvGrpSpPr>
          <p:nvPr/>
        </p:nvGrpSpPr>
        <p:grpSpPr bwMode="auto">
          <a:xfrm>
            <a:off x="336550" y="4294188"/>
            <a:ext cx="3341688" cy="704850"/>
            <a:chOff x="1112826" y="8227340"/>
            <a:chExt cx="8228935" cy="1735753"/>
          </a:xfrm>
        </p:grpSpPr>
        <p:sp>
          <p:nvSpPr>
            <p:cNvPr id="145429" name="Текст 28">
              <a:extLst>
                <a:ext uri="{FF2B5EF4-FFF2-40B4-BE49-F238E27FC236}">
                  <a16:creationId xmlns:a16="http://schemas.microsoft.com/office/drawing/2014/main" id="{D7E586A3-2899-A48F-8C6F-A413F90B8B4A}"/>
                </a:ext>
              </a:extLst>
            </p:cNvPr>
            <p:cNvSpPr txBox="1">
              <a:spLocks/>
            </p:cNvSpPr>
            <p:nvPr/>
          </p:nvSpPr>
          <p:spPr bwMode="auto">
            <a:xfrm flipH="1">
              <a:off x="1112826" y="8227340"/>
              <a:ext cx="6582020" cy="173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lnSpc>
                  <a:spcPct val="120000"/>
                </a:lnSpc>
                <a:buClrTx/>
                <a:buSzTx/>
                <a:buFont typeface="Arial" panose="020B0604020202020204" pitchFamily="34" charset="0"/>
                <a:buNone/>
              </a:pPr>
              <a:r>
                <a:rPr lang="en-US" altLang="en-US" sz="1400" dirty="0">
                  <a:solidFill>
                    <a:schemeClr val="tx2"/>
                  </a:solidFill>
                </a:rPr>
                <a:t>Liability to pay GST on Inward Supply from Vendors</a:t>
              </a:r>
              <a:endParaRPr lang="ru-RU" altLang="en-US" sz="1400" dirty="0">
                <a:solidFill>
                  <a:schemeClr val="tx2"/>
                </a:solidFill>
                <a:latin typeface="Tahoma" panose="020B0604030504040204" pitchFamily="34" charset="0"/>
                <a:cs typeface="Tahoma" panose="020B0604030504040204" pitchFamily="34" charset="0"/>
              </a:endParaRPr>
            </a:p>
          </p:txBody>
        </p:sp>
        <p:sp>
          <p:nvSpPr>
            <p:cNvPr id="46" name="Овал 45">
              <a:extLst>
                <a:ext uri="{FF2B5EF4-FFF2-40B4-BE49-F238E27FC236}">
                  <a16:creationId xmlns:a16="http://schemas.microsoft.com/office/drawing/2014/main" id="{4DDB9055-1EA4-73B6-F01D-2E099A6BAD77}"/>
                </a:ext>
              </a:extLst>
            </p:cNvPr>
            <p:cNvSpPr/>
            <p:nvPr/>
          </p:nvSpPr>
          <p:spPr>
            <a:xfrm flipH="1">
              <a:off x="7836705" y="8524451"/>
              <a:ext cx="1505056" cy="13291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07</a:t>
              </a:r>
              <a:endParaRPr lang="ru-RU"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Группа 13">
            <a:extLst>
              <a:ext uri="{FF2B5EF4-FFF2-40B4-BE49-F238E27FC236}">
                <a16:creationId xmlns:a16="http://schemas.microsoft.com/office/drawing/2014/main" id="{9ADAA829-C106-1550-A5D6-8B2DB6483C7A}"/>
              </a:ext>
            </a:extLst>
          </p:cNvPr>
          <p:cNvGrpSpPr>
            <a:grpSpLocks/>
          </p:cNvGrpSpPr>
          <p:nvPr/>
        </p:nvGrpSpPr>
        <p:grpSpPr bwMode="auto">
          <a:xfrm>
            <a:off x="336550" y="5157788"/>
            <a:ext cx="4265613" cy="1014412"/>
            <a:chOff x="784613" y="10854526"/>
            <a:chExt cx="10199729" cy="2496572"/>
          </a:xfrm>
        </p:grpSpPr>
        <p:sp>
          <p:nvSpPr>
            <p:cNvPr id="145427" name="Текст 28">
              <a:extLst>
                <a:ext uri="{FF2B5EF4-FFF2-40B4-BE49-F238E27FC236}">
                  <a16:creationId xmlns:a16="http://schemas.microsoft.com/office/drawing/2014/main" id="{69AF1FBF-428C-F423-67E9-6C1C2E6495D7}"/>
                </a:ext>
              </a:extLst>
            </p:cNvPr>
            <p:cNvSpPr txBox="1">
              <a:spLocks/>
            </p:cNvSpPr>
            <p:nvPr/>
          </p:nvSpPr>
          <p:spPr bwMode="auto">
            <a:xfrm flipH="1">
              <a:off x="784613" y="11615346"/>
              <a:ext cx="8419012" cy="173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lnSpc>
                  <a:spcPct val="120000"/>
                </a:lnSpc>
                <a:buClrTx/>
                <a:buSzTx/>
                <a:buFont typeface="Arial" panose="020B0604020202020204" pitchFamily="34" charset="0"/>
                <a:buNone/>
              </a:pPr>
              <a:r>
                <a:rPr lang="en-US" altLang="en-US" sz="1400" dirty="0">
                  <a:solidFill>
                    <a:schemeClr val="tx2"/>
                  </a:solidFill>
                </a:rPr>
                <a:t>Liability to Pay GST on Inward Supply of Services such as Sponsorship, Security, Rent, Legal &amp; Renting of MV under RCM </a:t>
              </a:r>
              <a:endParaRPr lang="ru-RU" altLang="en-US" sz="1400" dirty="0">
                <a:solidFill>
                  <a:schemeClr val="tx2"/>
                </a:solidFill>
                <a:latin typeface="Tahoma" panose="020B0604030504040204" pitchFamily="34" charset="0"/>
                <a:cs typeface="Tahoma" panose="020B0604030504040204" pitchFamily="34" charset="0"/>
              </a:endParaRPr>
            </a:p>
          </p:txBody>
        </p:sp>
        <p:sp>
          <p:nvSpPr>
            <p:cNvPr id="52" name="Овал 51">
              <a:extLst>
                <a:ext uri="{FF2B5EF4-FFF2-40B4-BE49-F238E27FC236}">
                  <a16:creationId xmlns:a16="http://schemas.microsoft.com/office/drawing/2014/main" id="{5D1DC22C-35FB-ABCF-53A0-FD6ACEB5388C}"/>
                </a:ext>
              </a:extLst>
            </p:cNvPr>
            <p:cNvSpPr/>
            <p:nvPr/>
          </p:nvSpPr>
          <p:spPr>
            <a:xfrm flipH="1">
              <a:off x="9477347" y="10854526"/>
              <a:ext cx="1506995" cy="13283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06</a:t>
              </a:r>
              <a:endParaRPr lang="ru-RU"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6" name="Группа 12">
            <a:extLst>
              <a:ext uri="{FF2B5EF4-FFF2-40B4-BE49-F238E27FC236}">
                <a16:creationId xmlns:a16="http://schemas.microsoft.com/office/drawing/2014/main" id="{3BC6835B-9881-B914-05A4-3F7EDB534308}"/>
              </a:ext>
            </a:extLst>
          </p:cNvPr>
          <p:cNvGrpSpPr>
            <a:grpSpLocks/>
          </p:cNvGrpSpPr>
          <p:nvPr/>
        </p:nvGrpSpPr>
        <p:grpSpPr bwMode="auto">
          <a:xfrm>
            <a:off x="5410200" y="5157788"/>
            <a:ext cx="3786188" cy="938212"/>
            <a:chOff x="13849771" y="10558899"/>
            <a:chExt cx="8320682" cy="2312137"/>
          </a:xfrm>
        </p:grpSpPr>
        <p:sp>
          <p:nvSpPr>
            <p:cNvPr id="145425" name="Текст 28">
              <a:extLst>
                <a:ext uri="{FF2B5EF4-FFF2-40B4-BE49-F238E27FC236}">
                  <a16:creationId xmlns:a16="http://schemas.microsoft.com/office/drawing/2014/main" id="{202B15C9-C8F2-5F46-A592-59C449B51246}"/>
                </a:ext>
              </a:extLst>
            </p:cNvPr>
            <p:cNvSpPr txBox="1">
              <a:spLocks/>
            </p:cNvSpPr>
            <p:nvPr/>
          </p:nvSpPr>
          <p:spPr bwMode="auto">
            <a:xfrm>
              <a:off x="15319129" y="11134000"/>
              <a:ext cx="6851324" cy="173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lnSpc>
                  <a:spcPct val="120000"/>
                </a:lnSpc>
                <a:buClrTx/>
                <a:buSzTx/>
                <a:buFont typeface="Arial" panose="020B0604020202020204" pitchFamily="34" charset="0"/>
                <a:buNone/>
              </a:pPr>
              <a:r>
                <a:rPr lang="en-US" altLang="en-US" sz="1400" dirty="0">
                  <a:solidFill>
                    <a:schemeClr val="tx2"/>
                  </a:solidFill>
                </a:rPr>
                <a:t>Liability to Pay GST on Purchase of Cement from URP under RCM</a:t>
              </a:r>
            </a:p>
          </p:txBody>
        </p:sp>
        <p:sp>
          <p:nvSpPr>
            <p:cNvPr id="40" name="Овал 33">
              <a:extLst>
                <a:ext uri="{FF2B5EF4-FFF2-40B4-BE49-F238E27FC236}">
                  <a16:creationId xmlns:a16="http://schemas.microsoft.com/office/drawing/2014/main" id="{502A4D4E-A793-4616-5C52-6213C31E86C5}"/>
                </a:ext>
              </a:extLst>
            </p:cNvPr>
            <p:cNvSpPr/>
            <p:nvPr/>
          </p:nvSpPr>
          <p:spPr>
            <a:xfrm>
              <a:off x="13849771" y="10558899"/>
              <a:ext cx="1346659" cy="13301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75" dirty="0">
                  <a:solidFill>
                    <a:schemeClr val="bg1"/>
                  </a:solidFill>
                  <a:latin typeface="Tahoma" panose="020B0604030504040204" pitchFamily="34" charset="0"/>
                  <a:ea typeface="Tahoma" panose="020B0604030504040204" pitchFamily="34" charset="0"/>
                  <a:cs typeface="Tahoma" panose="020B0604030504040204" pitchFamily="34" charset="0"/>
                </a:rPr>
                <a:t>05</a:t>
              </a:r>
              <a:endParaRPr lang="ru-RU" sz="975"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1" name="Группа 16">
            <a:extLst>
              <a:ext uri="{FF2B5EF4-FFF2-40B4-BE49-F238E27FC236}">
                <a16:creationId xmlns:a16="http://schemas.microsoft.com/office/drawing/2014/main" id="{2B925F65-DB15-4ACD-5B5D-FCF848C20276}"/>
              </a:ext>
            </a:extLst>
          </p:cNvPr>
          <p:cNvGrpSpPr>
            <a:grpSpLocks/>
          </p:cNvGrpSpPr>
          <p:nvPr/>
        </p:nvGrpSpPr>
        <p:grpSpPr bwMode="auto">
          <a:xfrm>
            <a:off x="336550" y="1655763"/>
            <a:ext cx="4311650" cy="706437"/>
            <a:chOff x="1582473" y="3799475"/>
            <a:chExt cx="9084760" cy="1735753"/>
          </a:xfrm>
        </p:grpSpPr>
        <p:sp>
          <p:nvSpPr>
            <p:cNvPr id="145423" name="Текст 28">
              <a:extLst>
                <a:ext uri="{FF2B5EF4-FFF2-40B4-BE49-F238E27FC236}">
                  <a16:creationId xmlns:a16="http://schemas.microsoft.com/office/drawing/2014/main" id="{653C0C31-53FF-CD71-E440-E8EB2EB5BA78}"/>
                </a:ext>
              </a:extLst>
            </p:cNvPr>
            <p:cNvSpPr txBox="1">
              <a:spLocks/>
            </p:cNvSpPr>
            <p:nvPr/>
          </p:nvSpPr>
          <p:spPr bwMode="auto">
            <a:xfrm flipH="1">
              <a:off x="1582473" y="3799475"/>
              <a:ext cx="7229513" cy="173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4384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1981200" indent="-762000" defTabSz="2438400">
                <a:spcBef>
                  <a:spcPct val="20000"/>
                </a:spcBef>
                <a:buChar char="–"/>
                <a:defRPr sz="2800">
                  <a:solidFill>
                    <a:schemeClr val="tx1"/>
                  </a:solidFill>
                  <a:latin typeface="Palatino Linotype" panose="02040502050505030304" pitchFamily="18" charset="0"/>
                </a:defRPr>
              </a:lvl2pPr>
              <a:lvl3pPr marL="3048000" indent="-609600" defTabSz="2438400">
                <a:spcBef>
                  <a:spcPct val="20000"/>
                </a:spcBef>
                <a:buChar char="•"/>
                <a:defRPr sz="2400">
                  <a:solidFill>
                    <a:schemeClr val="tx1"/>
                  </a:solidFill>
                  <a:latin typeface="Palatino Linotype" panose="02040502050505030304" pitchFamily="18" charset="0"/>
                </a:defRPr>
              </a:lvl3pPr>
              <a:lvl4pPr marL="4267200" indent="-609600" defTabSz="2438400">
                <a:spcBef>
                  <a:spcPct val="20000"/>
                </a:spcBef>
                <a:buChar char="–"/>
                <a:defRPr sz="2000">
                  <a:solidFill>
                    <a:schemeClr val="tx1"/>
                  </a:solidFill>
                  <a:latin typeface="Palatino Linotype" panose="02040502050505030304" pitchFamily="18" charset="0"/>
                </a:defRPr>
              </a:lvl4pPr>
              <a:lvl5pPr marL="5486400" indent="-609600" defTabSz="2438400">
                <a:spcBef>
                  <a:spcPct val="20000"/>
                </a:spcBef>
                <a:buChar char="»"/>
                <a:defRPr sz="2000">
                  <a:solidFill>
                    <a:schemeClr val="tx1"/>
                  </a:solidFill>
                  <a:latin typeface="Palatino Linotype" panose="02040502050505030304" pitchFamily="18" charset="0"/>
                </a:defRPr>
              </a:lvl5pPr>
              <a:lvl6pPr marL="59436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64008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68580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7315200" indent="-609600" defTabSz="24384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lnSpc>
                  <a:spcPct val="120000"/>
                </a:lnSpc>
                <a:buClrTx/>
                <a:buSzTx/>
                <a:buFont typeface="Arial" panose="020B0604020202020204" pitchFamily="34" charset="0"/>
                <a:buNone/>
              </a:pPr>
              <a:r>
                <a:rPr lang="en-US" altLang="en-US" sz="1400" dirty="0">
                  <a:solidFill>
                    <a:schemeClr val="tx2"/>
                  </a:solidFill>
                </a:rPr>
                <a:t>Liability to Pay GST on Purchase of Capital Goods from URP under RCM</a:t>
              </a:r>
            </a:p>
          </p:txBody>
        </p:sp>
        <p:sp>
          <p:nvSpPr>
            <p:cNvPr id="45" name="Овал 36">
              <a:extLst>
                <a:ext uri="{FF2B5EF4-FFF2-40B4-BE49-F238E27FC236}">
                  <a16:creationId xmlns:a16="http://schemas.microsoft.com/office/drawing/2014/main" id="{5D06FA06-54BE-BB65-C66D-05F50C1160C9}"/>
                </a:ext>
              </a:extLst>
            </p:cNvPr>
            <p:cNvSpPr/>
            <p:nvPr/>
          </p:nvSpPr>
          <p:spPr>
            <a:xfrm flipH="1">
              <a:off x="9162026" y="3971100"/>
              <a:ext cx="1505207" cy="13300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10</a:t>
              </a:r>
              <a:endParaRPr lang="ru-RU"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45422" name="TextBox 5">
            <a:extLst>
              <a:ext uri="{FF2B5EF4-FFF2-40B4-BE49-F238E27FC236}">
                <a16:creationId xmlns:a16="http://schemas.microsoft.com/office/drawing/2014/main" id="{2EC51237-4B74-B90A-5C43-666EA526A854}"/>
              </a:ext>
            </a:extLst>
          </p:cNvPr>
          <p:cNvSpPr txBox="1">
            <a:spLocks noChangeArrowheads="1"/>
          </p:cNvSpPr>
          <p:nvPr/>
        </p:nvSpPr>
        <p:spPr bwMode="auto">
          <a:xfrm>
            <a:off x="4079875" y="3154363"/>
            <a:ext cx="1516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ts val="488"/>
              </a:spcBef>
              <a:buClrTx/>
              <a:buSzTx/>
              <a:buFontTx/>
              <a:buNone/>
            </a:pPr>
            <a:r>
              <a:rPr lang="en-US" altLang="en-US" sz="2000">
                <a:solidFill>
                  <a:schemeClr val="bg1"/>
                </a:solidFill>
                <a:latin typeface="Tahoma" panose="020B0604030504040204" pitchFamily="34" charset="0"/>
                <a:cs typeface="Tahoma" panose="020B0604030504040204" pitchFamily="34" charset="0"/>
              </a:rPr>
              <a:t>Real Estate Sector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2"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2"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0-#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8"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8"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 fill="hold"/>
                                        <p:tgtEl>
                                          <p:spTgt spid="41"/>
                                        </p:tgtEl>
                                        <p:attrNameLst>
                                          <p:attrName>ppt_x</p:attrName>
                                        </p:attrNameLst>
                                      </p:cBhvr>
                                      <p:tavLst>
                                        <p:tav tm="0">
                                          <p:val>
                                            <p:strVal val="0-#ppt_w/2"/>
                                          </p:val>
                                        </p:tav>
                                        <p:tav tm="100000">
                                          <p:val>
                                            <p:strVal val="#ppt_x"/>
                                          </p:val>
                                        </p:tav>
                                      </p:tavLst>
                                    </p:anim>
                                    <p:anim calcmode="lin" valueType="num">
                                      <p:cBhvr additive="base">
                                        <p:cTn id="63"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63E511-7B27-074A-D50D-8F204B1DC8CB}"/>
              </a:ext>
            </a:extLst>
          </p:cNvPr>
          <p:cNvSpPr>
            <a:spLocks noGrp="1"/>
          </p:cNvSpPr>
          <p:nvPr>
            <p:ph idx="1"/>
          </p:nvPr>
        </p:nvSpPr>
        <p:spPr>
          <a:xfrm>
            <a:off x="228600" y="914400"/>
            <a:ext cx="9448800" cy="4343400"/>
          </a:xfrm>
        </p:spPr>
        <p:txBody>
          <a:bodyPr>
            <a:noAutofit/>
          </a:bodyPr>
          <a:lstStyle/>
          <a:p>
            <a:pPr marL="0" indent="0" algn="just">
              <a:lnSpc>
                <a:spcPct val="150000"/>
              </a:lnSpc>
              <a:buFont typeface="Wingdings" pitchFamily="2" charset="2"/>
              <a:buNone/>
              <a:defRPr/>
            </a:pPr>
            <a:r>
              <a:rPr lang="en-US" sz="2400" b="1" dirty="0" err="1"/>
              <a:t>Noti</a:t>
            </a:r>
            <a:r>
              <a:rPr lang="en-US" sz="2400" b="1" dirty="0"/>
              <a:t>. No. 07/2019 – CT (Rate)  -  Entry No. 1 to 3 - Sec 9(4) of CGST</a:t>
            </a:r>
            <a:endParaRPr lang="en-US" sz="2400" dirty="0"/>
          </a:p>
          <a:p>
            <a:pPr algn="just">
              <a:lnSpc>
                <a:spcPct val="150000"/>
              </a:lnSpc>
              <a:defRPr/>
            </a:pPr>
            <a:r>
              <a:rPr lang="en-US" sz="2400" dirty="0"/>
              <a:t>Supply of</a:t>
            </a:r>
            <a:r>
              <a:rPr lang="en-US" sz="2400" b="1" dirty="0"/>
              <a:t> </a:t>
            </a:r>
            <a:r>
              <a:rPr lang="en-US" sz="2400" b="1" i="1" dirty="0"/>
              <a:t>Goods or Services in Shortfall from the minimum value of Goods or Services required to be purchased</a:t>
            </a:r>
            <a:r>
              <a:rPr lang="en-US" sz="2400" dirty="0"/>
              <a:t> for construction of a Project.</a:t>
            </a:r>
          </a:p>
          <a:p>
            <a:pPr algn="just">
              <a:lnSpc>
                <a:spcPct val="150000"/>
              </a:lnSpc>
              <a:defRPr/>
            </a:pPr>
            <a:r>
              <a:rPr lang="en-US" sz="2400" dirty="0"/>
              <a:t>Cement Purchased from Un-Registered Person.</a:t>
            </a:r>
          </a:p>
          <a:p>
            <a:pPr algn="just">
              <a:lnSpc>
                <a:spcPct val="150000"/>
              </a:lnSpc>
              <a:defRPr/>
            </a:pPr>
            <a:r>
              <a:rPr lang="en-US" sz="2400" dirty="0"/>
              <a:t>Capital Goods Purchased by Un-Registered Person.</a:t>
            </a:r>
          </a:p>
          <a:p>
            <a:pPr algn="just">
              <a:lnSpc>
                <a:spcPct val="150000"/>
              </a:lnSpc>
              <a:defRPr/>
            </a:pPr>
            <a:r>
              <a:rPr lang="en-US" sz="2400" dirty="0"/>
              <a:t>Tax shall be paid by Promoter of RREP or REP.</a:t>
            </a:r>
          </a:p>
        </p:txBody>
      </p:sp>
      <p:sp>
        <p:nvSpPr>
          <p:cNvPr id="46083" name="Rectangle 2">
            <a:extLst>
              <a:ext uri="{FF2B5EF4-FFF2-40B4-BE49-F238E27FC236}">
                <a16:creationId xmlns:a16="http://schemas.microsoft.com/office/drawing/2014/main" id="{A9D1CCE1-B67B-52DF-E997-6DC3741AE26B}"/>
              </a:ext>
            </a:extLst>
          </p:cNvPr>
          <p:cNvSpPr txBox="1">
            <a:spLocks noChangeArrowheads="1"/>
          </p:cNvSpPr>
          <p:nvPr/>
        </p:nvSpPr>
        <p:spPr bwMode="auto">
          <a:xfrm>
            <a:off x="0" y="0"/>
            <a:ext cx="9906000" cy="76200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0" tIns="228600" bIns="137160" anchor="ct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ct val="0"/>
              </a:spcBef>
              <a:buClrTx/>
              <a:buSzTx/>
              <a:buFontTx/>
              <a:buNone/>
            </a:pPr>
            <a:r>
              <a:rPr lang="en-US" altLang="en-US" sz="3600">
                <a:solidFill>
                  <a:srgbClr val="FFFFFF"/>
                </a:solidFill>
              </a:rPr>
              <a:t>Sec 9(4) - RCM on REP &amp; RREP by Promoter</a:t>
            </a:r>
          </a:p>
        </p:txBody>
      </p:sp>
      <p:pic>
        <p:nvPicPr>
          <p:cNvPr id="46084" name="Picture 3">
            <a:extLst>
              <a:ext uri="{FF2B5EF4-FFF2-40B4-BE49-F238E27FC236}">
                <a16:creationId xmlns:a16="http://schemas.microsoft.com/office/drawing/2014/main" id="{B642C976-6211-5EF1-DF02-89100C894A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257800"/>
            <a:ext cx="3352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AFE2462-58B1-E6DD-1A6B-E85C370F069E}"/>
              </a:ext>
            </a:extLst>
          </p:cNvPr>
          <p:cNvSpPr/>
          <p:nvPr/>
        </p:nvSpPr>
        <p:spPr>
          <a:xfrm>
            <a:off x="190501" y="5562600"/>
            <a:ext cx="5600699" cy="954107"/>
          </a:xfrm>
          <a:prstGeom prst="rect">
            <a:avLst/>
          </a:prstGeom>
          <a:solidFill>
            <a:schemeClr val="accent6">
              <a:lumMod val="50000"/>
            </a:schemeClr>
          </a:solidFill>
          <a:ln>
            <a:solidFill>
              <a:srgbClr val="FF0000"/>
            </a:solidFill>
          </a:ln>
          <a:effectLst>
            <a:glow rad="127000">
              <a:srgbClr val="00B050"/>
            </a:glow>
          </a:effectLst>
        </p:spPr>
        <p:txBody>
          <a:bodyPr>
            <a:spAutoFit/>
          </a:bodyPr>
          <a:lstStyle/>
          <a:p>
            <a:pPr algn="ctr">
              <a:defRPr/>
            </a:pPr>
            <a:r>
              <a:rPr lang="en-IN" sz="2800" dirty="0">
                <a:solidFill>
                  <a:srgbClr val="FFFFFF"/>
                </a:solidFill>
                <a:latin typeface="Palatino Linotype" panose="02040502050505030304" pitchFamily="18" charset="0"/>
              </a:rPr>
              <a:t>% of GST Payable by</a:t>
            </a:r>
            <a:r>
              <a:rPr lang="en-IN" sz="2800" dirty="0">
                <a:solidFill>
                  <a:srgbClr val="000000"/>
                </a:solidFill>
                <a:latin typeface="Palatino Linotype" panose="02040502050505030304" pitchFamily="18" charset="0"/>
              </a:rPr>
              <a:t> </a:t>
            </a:r>
          </a:p>
          <a:p>
            <a:pPr>
              <a:defRPr/>
            </a:pPr>
            <a:r>
              <a:rPr lang="en-IN" sz="2800" dirty="0">
                <a:solidFill>
                  <a:srgbClr val="FFFFFF"/>
                </a:solidFill>
                <a:latin typeface="Palatino Linotype" panose="02040502050505030304" pitchFamily="18" charset="0"/>
              </a:rPr>
              <a:t>SP – Nil </a:t>
            </a:r>
            <a:r>
              <a:rPr lang="en-IN" sz="2800" dirty="0">
                <a:solidFill>
                  <a:srgbClr val="000000"/>
                </a:solidFill>
                <a:latin typeface="Palatino Linotype" panose="02040502050505030304" pitchFamily="18" charset="0"/>
              </a:rPr>
              <a:t>			</a:t>
            </a:r>
            <a:r>
              <a:rPr lang="en-IN" sz="2800" dirty="0">
                <a:solidFill>
                  <a:srgbClr val="FFFFFF"/>
                </a:solidFill>
                <a:latin typeface="Palatino Linotype" panose="02040502050505030304" pitchFamily="18" charset="0"/>
              </a:rPr>
              <a:t>SR – 100%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blinds(horizontal)">
                                      <p:cBhvr>
                                        <p:cTn id="7" dur="500"/>
                                        <p:tgtEl>
                                          <p:spTgt spid="46083"/>
                                        </p:tgtEl>
                                      </p:cBhvr>
                                    </p:animEffect>
                                  </p:childTnLst>
                                </p:cTn>
                              </p:par>
                              <p:par>
                                <p:cTn id="8" presetID="3" presetClass="entr" presetSubtype="10" fill="hold" nodeType="withEffect">
                                  <p:stCondLst>
                                    <p:cond delay="0"/>
                                  </p:stCondLst>
                                  <p:childTnLst>
                                    <p:set>
                                      <p:cBhvr>
                                        <p:cTn id="9" dur="1" fill="hold">
                                          <p:stCondLst>
                                            <p:cond delay="0"/>
                                          </p:stCondLst>
                                        </p:cTn>
                                        <p:tgtEl>
                                          <p:spTgt spid="46084"/>
                                        </p:tgtEl>
                                        <p:attrNameLst>
                                          <p:attrName>style.visibility</p:attrName>
                                        </p:attrNameLst>
                                      </p:cBhvr>
                                      <p:to>
                                        <p:strVal val="visible"/>
                                      </p:to>
                                    </p:set>
                                    <p:animEffect transition="in" filter="blinds(horizontal)">
                                      <p:cBhvr>
                                        <p:cTn id="10" dur="500"/>
                                        <p:tgtEl>
                                          <p:spTgt spid="460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nodeType="clickEffect">
                                  <p:stCondLst>
                                    <p:cond delay="0"/>
                                  </p:stCondLst>
                                  <p:childTnLst>
                                    <p:anim calcmode="lin" valueType="num">
                                      <p:cBhvr additive="base">
                                        <p:cTn id="44" dur="500"/>
                                        <p:tgtEl>
                                          <p:spTgt spid="46084"/>
                                        </p:tgtEl>
                                        <p:attrNameLst>
                                          <p:attrName>ppt_x</p:attrName>
                                        </p:attrNameLst>
                                      </p:cBhvr>
                                      <p:tavLst>
                                        <p:tav tm="0">
                                          <p:val>
                                            <p:strVal val="ppt_x"/>
                                          </p:val>
                                        </p:tav>
                                        <p:tav tm="100000">
                                          <p:val>
                                            <p:strVal val="ppt_x"/>
                                          </p:val>
                                        </p:tav>
                                      </p:tavLst>
                                    </p:anim>
                                    <p:anim calcmode="lin" valueType="num">
                                      <p:cBhvr additive="base">
                                        <p:cTn id="45" dur="500"/>
                                        <p:tgtEl>
                                          <p:spTgt spid="46084"/>
                                        </p:tgtEl>
                                        <p:attrNameLst>
                                          <p:attrName>ppt_y</p:attrName>
                                        </p:attrNameLst>
                                      </p:cBhvr>
                                      <p:tavLst>
                                        <p:tav tm="0">
                                          <p:val>
                                            <p:strVal val="ppt_y"/>
                                          </p:val>
                                        </p:tav>
                                        <p:tav tm="100000">
                                          <p:val>
                                            <p:strVal val="1+ppt_h/2"/>
                                          </p:val>
                                        </p:tav>
                                      </p:tavLst>
                                    </p:anim>
                                    <p:set>
                                      <p:cBhvr>
                                        <p:cTn id="46" dur="1" fill="hold">
                                          <p:stCondLst>
                                            <p:cond delay="499"/>
                                          </p:stCondLst>
                                        </p:cTn>
                                        <p:tgtEl>
                                          <p:spTgt spid="460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608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Content Placeholder 2">
            <a:extLst>
              <a:ext uri="{FF2B5EF4-FFF2-40B4-BE49-F238E27FC236}">
                <a16:creationId xmlns:a16="http://schemas.microsoft.com/office/drawing/2014/main" id="{0730B8BD-58BE-4AE2-D037-D123C147AEC8}"/>
              </a:ext>
            </a:extLst>
          </p:cNvPr>
          <p:cNvSpPr>
            <a:spLocks noGrp="1"/>
          </p:cNvSpPr>
          <p:nvPr>
            <p:ph sz="half" idx="1"/>
          </p:nvPr>
        </p:nvSpPr>
        <p:spPr>
          <a:xfrm>
            <a:off x="228600" y="1066800"/>
            <a:ext cx="5105400" cy="5486400"/>
          </a:xfrm>
          <a:ln>
            <a:solidFill>
              <a:schemeClr val="accent1">
                <a:lumMod val="50000"/>
              </a:schemeClr>
            </a:solidFill>
          </a:ln>
        </p:spPr>
        <p:txBody>
          <a:bodyPr/>
          <a:lstStyle/>
          <a:p>
            <a:pPr marL="0" indent="0" algn="just">
              <a:lnSpc>
                <a:spcPct val="150000"/>
              </a:lnSpc>
              <a:buFont typeface="Wingdings" pitchFamily="2" charset="2"/>
              <a:buNone/>
              <a:defRPr/>
            </a:pPr>
            <a:r>
              <a:rPr lang="en-IN" b="1" u="sng" dirty="0">
                <a:solidFill>
                  <a:srgbClr val="C00000"/>
                </a:solidFill>
              </a:rPr>
              <a:t>Nature of Supply </a:t>
            </a:r>
          </a:p>
          <a:p>
            <a:pPr marL="0" indent="0" algn="just">
              <a:lnSpc>
                <a:spcPct val="150000"/>
              </a:lnSpc>
              <a:buFont typeface="Wingdings" pitchFamily="2" charset="2"/>
              <a:buNone/>
              <a:defRPr/>
            </a:pPr>
            <a:r>
              <a:rPr lang="en-US" dirty="0"/>
              <a:t>Services supplied by any person by way of Transfer of Development Rights (TDR) or Floor Space Index (FSI)  or Long Term Lease of Land for construction of project by a Promoter.</a:t>
            </a:r>
          </a:p>
        </p:txBody>
      </p:sp>
      <p:sp>
        <p:nvSpPr>
          <p:cNvPr id="87043" name="Content Placeholder 3">
            <a:extLst>
              <a:ext uri="{FF2B5EF4-FFF2-40B4-BE49-F238E27FC236}">
                <a16:creationId xmlns:a16="http://schemas.microsoft.com/office/drawing/2014/main" id="{0FFFC630-39B0-9F35-890B-D08AE9886313}"/>
              </a:ext>
            </a:extLst>
          </p:cNvPr>
          <p:cNvSpPr>
            <a:spLocks noGrp="1"/>
          </p:cNvSpPr>
          <p:nvPr>
            <p:ph sz="half" idx="2"/>
          </p:nvPr>
        </p:nvSpPr>
        <p:spPr>
          <a:xfrm>
            <a:off x="5715000" y="1066800"/>
            <a:ext cx="3733800" cy="1295400"/>
          </a:xfrm>
          <a:ln>
            <a:solidFill>
              <a:schemeClr val="accent1">
                <a:lumMod val="50000"/>
              </a:schemeClr>
            </a:solidFill>
          </a:ln>
        </p:spPr>
        <p:txBody>
          <a:bodyPr/>
          <a:lstStyle/>
          <a:p>
            <a:pPr marL="0" indent="0">
              <a:buFont typeface="Wingdings" pitchFamily="2" charset="2"/>
              <a:buNone/>
              <a:defRPr/>
            </a:pPr>
            <a:r>
              <a:rPr lang="en-IN" b="1" u="sng" dirty="0">
                <a:solidFill>
                  <a:srgbClr val="C00000"/>
                </a:solidFill>
              </a:rPr>
              <a:t>Recipient of Service</a:t>
            </a:r>
          </a:p>
          <a:p>
            <a:pPr marL="0" indent="0" algn="just">
              <a:lnSpc>
                <a:spcPct val="150000"/>
              </a:lnSpc>
              <a:buFont typeface="Wingdings" pitchFamily="2" charset="2"/>
              <a:buNone/>
              <a:defRPr/>
            </a:pPr>
            <a:r>
              <a:rPr lang="en-US" dirty="0"/>
              <a:t>Promoter</a:t>
            </a:r>
          </a:p>
          <a:p>
            <a:pPr marL="0" indent="0" algn="just">
              <a:lnSpc>
                <a:spcPct val="150000"/>
              </a:lnSpc>
              <a:buFont typeface="Wingdings" pitchFamily="2" charset="2"/>
              <a:buNone/>
              <a:defRPr/>
            </a:pPr>
            <a:r>
              <a:rPr lang="en-US" i="1" dirty="0"/>
              <a:t>Promoter means as per RERA Act, 2016</a:t>
            </a:r>
          </a:p>
        </p:txBody>
      </p:sp>
      <p:sp>
        <p:nvSpPr>
          <p:cNvPr id="187395" name="Rectangle 2">
            <a:extLst>
              <a:ext uri="{FF2B5EF4-FFF2-40B4-BE49-F238E27FC236}">
                <a16:creationId xmlns:a16="http://schemas.microsoft.com/office/drawing/2014/main" id="{6E75537C-413B-96A7-29D5-92A70973FAFA}"/>
              </a:ext>
            </a:extLst>
          </p:cNvPr>
          <p:cNvSpPr>
            <a:spLocks noGrp="1" noChangeArrowheads="1"/>
          </p:cNvSpPr>
          <p:nvPr>
            <p:ph type="title"/>
          </p:nvPr>
        </p:nvSpPr>
        <p:spPr>
          <a:xfrm>
            <a:off x="0" y="0"/>
            <a:ext cx="9906000" cy="838200"/>
          </a:xfrm>
          <a:solidFill>
            <a:srgbClr val="003399"/>
          </a:solidFill>
        </p:spPr>
        <p:txBody>
          <a:bodyPr lIns="274320" tIns="228600" bIns="137160"/>
          <a:lstStyle/>
          <a:p>
            <a:pPr algn="ctr"/>
            <a:r>
              <a:rPr lang="en-US" altLang="en-US" sz="3200">
                <a:solidFill>
                  <a:schemeClr val="bg1"/>
                </a:solidFill>
              </a:rPr>
              <a:t>Service by TDR or FSI or LTL for Construction</a:t>
            </a:r>
          </a:p>
        </p:txBody>
      </p:sp>
      <p:sp>
        <p:nvSpPr>
          <p:cNvPr id="187396" name="Picture 6" descr="Image result for Security services">
            <a:extLst>
              <a:ext uri="{FF2B5EF4-FFF2-40B4-BE49-F238E27FC236}">
                <a16:creationId xmlns:a16="http://schemas.microsoft.com/office/drawing/2014/main" id="{F036507C-59E7-4CA7-8ED2-7A95D2EDCC2E}"/>
              </a:ext>
            </a:extLst>
          </p:cNvPr>
          <p:cNvSpPr>
            <a:spLocks noChangeAspect="1" noChangeArrowheads="1"/>
          </p:cNvSpPr>
          <p:nvPr/>
        </p:nvSpPr>
        <p:spPr bwMode="auto">
          <a:xfrm>
            <a:off x="5715000" y="4343400"/>
            <a:ext cx="37163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IN" altLang="en-US" sz="2000">
              <a:solidFill>
                <a:srgbClr val="000000"/>
              </a:solidFill>
              <a:latin typeface="Arial" panose="020B0604020202020204" pitchFamily="34" charset="0"/>
            </a:endParaRPr>
          </a:p>
        </p:txBody>
      </p:sp>
      <p:sp>
        <p:nvSpPr>
          <p:cNvPr id="187397" name="Footer Placeholder 1">
            <a:extLst>
              <a:ext uri="{FF2B5EF4-FFF2-40B4-BE49-F238E27FC236}">
                <a16:creationId xmlns:a16="http://schemas.microsoft.com/office/drawing/2014/main" id="{208FCEE5-2A92-DF3A-A6C0-806F2C6AC562}"/>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50000"/>
              </a:spcBef>
              <a:buClrTx/>
              <a:buSzTx/>
              <a:buFontTx/>
              <a:buNone/>
            </a:pPr>
            <a:endParaRPr lang="en-US" altLang="en-US" sz="1400">
              <a:solidFill>
                <a:srgbClr val="000000"/>
              </a:solidFill>
              <a:latin typeface="Arial" panose="020B0604020202020204" pitchFamily="34" charset="0"/>
            </a:endParaRPr>
          </a:p>
        </p:txBody>
      </p:sp>
      <p:pic>
        <p:nvPicPr>
          <p:cNvPr id="187399" name="Picture 7" descr="Image">
            <a:extLst>
              <a:ext uri="{FF2B5EF4-FFF2-40B4-BE49-F238E27FC236}">
                <a16:creationId xmlns:a16="http://schemas.microsoft.com/office/drawing/2014/main" id="{4E2BEDA0-2525-0927-A516-858AA561C7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08" r="2222" b="7153"/>
          <a:stretch/>
        </p:blipFill>
        <p:spPr bwMode="auto">
          <a:xfrm>
            <a:off x="5702301" y="3581400"/>
            <a:ext cx="3746499" cy="3055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E98ECC-A8DA-3DE5-A54D-686243589342}"/>
              </a:ext>
            </a:extLst>
          </p:cNvPr>
          <p:cNvSpPr txBox="1">
            <a:spLocks noChangeArrowheads="1"/>
          </p:cNvSpPr>
          <p:nvPr/>
        </p:nvSpPr>
        <p:spPr bwMode="auto">
          <a:xfrm>
            <a:off x="0" y="0"/>
            <a:ext cx="9906000" cy="838200"/>
          </a:xfrm>
          <a:prstGeom prst="rect">
            <a:avLst/>
          </a:prstGeom>
          <a:solidFill>
            <a:srgbClr val="003399"/>
          </a:solidFill>
          <a:ln>
            <a:noFill/>
          </a:ln>
        </p:spPr>
        <p:txBody>
          <a:bodyPr lIns="274320" tIns="228600" bIns="137160" anchor="ctr"/>
          <a:lstStyle>
            <a:lvl1pPr algn="l" rtl="0" eaLnBrk="0" fontAlgn="base" hangingPunct="0">
              <a:spcBef>
                <a:spcPct val="0"/>
              </a:spcBef>
              <a:spcAft>
                <a:spcPct val="0"/>
              </a:spcAft>
              <a:defRPr sz="4000" b="1">
                <a:solidFill>
                  <a:schemeClr val="tx2"/>
                </a:solidFill>
                <a:latin typeface="Palatino Linotype" panose="02040502050505030304" pitchFamily="18" charset="0"/>
                <a:ea typeface="+mj-ea"/>
                <a:cs typeface="+mj-cs"/>
              </a:defRPr>
            </a:lvl1pPr>
            <a:lvl2pPr algn="l" rtl="0" eaLnBrk="0" fontAlgn="base" hangingPunct="0">
              <a:spcBef>
                <a:spcPct val="0"/>
              </a:spcBef>
              <a:spcAft>
                <a:spcPct val="0"/>
              </a:spcAft>
              <a:defRPr sz="4000" b="1">
                <a:solidFill>
                  <a:schemeClr val="tx2"/>
                </a:solidFill>
                <a:latin typeface="Palatino Linotype" pitchFamily="18" charset="0"/>
              </a:defRPr>
            </a:lvl2pPr>
            <a:lvl3pPr algn="l" rtl="0" eaLnBrk="0" fontAlgn="base" hangingPunct="0">
              <a:spcBef>
                <a:spcPct val="0"/>
              </a:spcBef>
              <a:spcAft>
                <a:spcPct val="0"/>
              </a:spcAft>
              <a:defRPr sz="4000" b="1">
                <a:solidFill>
                  <a:schemeClr val="tx2"/>
                </a:solidFill>
                <a:latin typeface="Palatino Linotype" pitchFamily="18" charset="0"/>
              </a:defRPr>
            </a:lvl3pPr>
            <a:lvl4pPr algn="l" rtl="0" eaLnBrk="0" fontAlgn="base" hangingPunct="0">
              <a:spcBef>
                <a:spcPct val="0"/>
              </a:spcBef>
              <a:spcAft>
                <a:spcPct val="0"/>
              </a:spcAft>
              <a:defRPr sz="4000" b="1">
                <a:solidFill>
                  <a:schemeClr val="tx2"/>
                </a:solidFill>
                <a:latin typeface="Palatino Linotype" pitchFamily="18" charset="0"/>
              </a:defRPr>
            </a:lvl4pPr>
            <a:lvl5pPr algn="l" rtl="0" eaLnBrk="0" fontAlgn="base" hangingPunct="0">
              <a:spcBef>
                <a:spcPct val="0"/>
              </a:spcBef>
              <a:spcAft>
                <a:spcPct val="0"/>
              </a:spcAft>
              <a:defRPr sz="4000" b="1">
                <a:solidFill>
                  <a:schemeClr val="tx2"/>
                </a:solidFill>
                <a:latin typeface="Palatino Linotype"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300" kern="0" dirty="0">
                <a:solidFill>
                  <a:srgbClr val="FFFFFF"/>
                </a:solidFill>
              </a:rPr>
              <a:t>Exemption on Construction Services under GST</a:t>
            </a:r>
          </a:p>
        </p:txBody>
      </p:sp>
      <p:sp>
        <p:nvSpPr>
          <p:cNvPr id="180226" name="AutoShape 7" descr="Image result for charitable activities sec 2(r) of notification">
            <a:extLst>
              <a:ext uri="{FF2B5EF4-FFF2-40B4-BE49-F238E27FC236}">
                <a16:creationId xmlns:a16="http://schemas.microsoft.com/office/drawing/2014/main" id="{9A138294-B202-8F10-EED1-EAA5BC01BF38}"/>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sp>
        <p:nvSpPr>
          <p:cNvPr id="180227" name="AutoShape 9" descr="Image result for charitable activities sec 2(r) of notification">
            <a:extLst>
              <a:ext uri="{FF2B5EF4-FFF2-40B4-BE49-F238E27FC236}">
                <a16:creationId xmlns:a16="http://schemas.microsoft.com/office/drawing/2014/main" id="{A9416EA7-113E-D8FD-2A37-4959DD5DEC9C}"/>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US" altLang="en-US" sz="2000">
              <a:solidFill>
                <a:srgbClr val="000000"/>
              </a:solidFill>
              <a:latin typeface="Arial" panose="020B0604020202020204" pitchFamily="34" charset="0"/>
            </a:endParaRPr>
          </a:p>
        </p:txBody>
      </p:sp>
      <p:pic>
        <p:nvPicPr>
          <p:cNvPr id="450562" name="Picture 2" descr="Image">
            <a:extLst>
              <a:ext uri="{FF2B5EF4-FFF2-40B4-BE49-F238E27FC236}">
                <a16:creationId xmlns:a16="http://schemas.microsoft.com/office/drawing/2014/main" id="{48865C2B-BAF2-FAE8-DC4D-13EBB79EC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914400"/>
            <a:ext cx="966787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703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AC9D7B6E-3FEE-03D4-B929-106E7B5AB461}"/>
              </a:ext>
            </a:extLst>
          </p:cNvPr>
          <p:cNvSpPr>
            <a:spLocks noGrp="1" noChangeArrowheads="1"/>
          </p:cNvSpPr>
          <p:nvPr>
            <p:ph type="title" idx="4294967295"/>
          </p:nvPr>
        </p:nvSpPr>
        <p:spPr>
          <a:xfrm>
            <a:off x="0" y="0"/>
            <a:ext cx="9906000" cy="685800"/>
          </a:xfrm>
          <a:solidFill>
            <a:srgbClr val="003399"/>
          </a:solidFill>
        </p:spPr>
        <p:txBody>
          <a:bodyPr lIns="274320" tIns="228600" bIns="137160"/>
          <a:lstStyle/>
          <a:p>
            <a:pPr algn="ctr"/>
            <a:r>
              <a:rPr lang="en-US" altLang="en-US" sz="3100">
                <a:solidFill>
                  <a:schemeClr val="bg1"/>
                </a:solidFill>
              </a:rPr>
              <a:t>Exemption – Transfer of Development Rights</a:t>
            </a:r>
          </a:p>
        </p:txBody>
      </p:sp>
      <p:sp>
        <p:nvSpPr>
          <p:cNvPr id="188418" name="Rectangle 1">
            <a:extLst>
              <a:ext uri="{FF2B5EF4-FFF2-40B4-BE49-F238E27FC236}">
                <a16:creationId xmlns:a16="http://schemas.microsoft.com/office/drawing/2014/main" id="{EC7AE245-6A05-6CE7-396B-1507C225EA02}"/>
              </a:ext>
            </a:extLst>
          </p:cNvPr>
          <p:cNvSpPr>
            <a:spLocks noChangeArrowheads="1"/>
          </p:cNvSpPr>
          <p:nvPr/>
        </p:nvSpPr>
        <p:spPr bwMode="auto">
          <a:xfrm>
            <a:off x="152400" y="838200"/>
            <a:ext cx="96012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just">
              <a:lnSpc>
                <a:spcPct val="200000"/>
              </a:lnSpc>
              <a:spcBef>
                <a:spcPct val="0"/>
              </a:spcBef>
              <a:buClrTx/>
              <a:buSzTx/>
              <a:buFont typeface="Wingdings" pitchFamily="2" charset="2"/>
              <a:buChar char="Ø"/>
            </a:pPr>
            <a:r>
              <a:rPr lang="en-IN" altLang="en-US" sz="2200" b="0">
                <a:solidFill>
                  <a:srgbClr val="000000"/>
                </a:solidFill>
              </a:rPr>
              <a:t> Services by way of TDR or Floor Space Index or by way of Long Term Lease on or after 01-04-2019 for Construction of Residential Apartments by promoter in a project intended for sale to a buyer wholly or partly, if all the flats are sold in the project by the promoter before issuance of Completion Certificate or after its 1</a:t>
            </a:r>
            <a:r>
              <a:rPr lang="en-IN" altLang="en-US" sz="2200" b="0" baseline="30000">
                <a:solidFill>
                  <a:srgbClr val="000000"/>
                </a:solidFill>
              </a:rPr>
              <a:t>st</a:t>
            </a:r>
            <a:r>
              <a:rPr lang="en-IN" altLang="en-US" sz="2200" b="0">
                <a:solidFill>
                  <a:srgbClr val="000000"/>
                </a:solidFill>
              </a:rPr>
              <a:t> occupation whichever is earlier.</a:t>
            </a:r>
          </a:p>
          <a:p>
            <a:pPr algn="just">
              <a:lnSpc>
                <a:spcPct val="150000"/>
              </a:lnSpc>
              <a:spcBef>
                <a:spcPct val="0"/>
              </a:spcBef>
              <a:buClrTx/>
              <a:buSzTx/>
              <a:buFont typeface="Wingdings" pitchFamily="2" charset="2"/>
              <a:buChar char="Ø"/>
            </a:pPr>
            <a:r>
              <a:rPr lang="en-IN" altLang="en-US" sz="2000" i="1">
                <a:solidFill>
                  <a:srgbClr val="000000"/>
                </a:solidFill>
              </a:rPr>
              <a:t> </a:t>
            </a:r>
            <a:r>
              <a:rPr lang="en-IN" altLang="en-US" sz="1800" i="1">
                <a:solidFill>
                  <a:srgbClr val="000000"/>
                </a:solidFill>
              </a:rPr>
              <a:t>T</a:t>
            </a:r>
            <a:r>
              <a:rPr lang="en-US" altLang="en-US" sz="1800" i="1">
                <a:solidFill>
                  <a:srgbClr val="000000"/>
                </a:solidFill>
              </a:rPr>
              <a:t>he promoter shall be liable to pay tax at the applicable rate, on reverse charge basis, such proportion of value of development rights, or FSI, or both, as is attributable to the residential apartments, which remain un-booked on the date of issuance of completion certificate, or 1</a:t>
            </a:r>
            <a:r>
              <a:rPr lang="en-US" altLang="en-US" sz="1800" i="1" baseline="30000">
                <a:solidFill>
                  <a:srgbClr val="000000"/>
                </a:solidFill>
              </a:rPr>
              <a:t>st</a:t>
            </a:r>
            <a:r>
              <a:rPr lang="en-US" altLang="en-US" sz="1800" i="1">
                <a:solidFill>
                  <a:srgbClr val="000000"/>
                </a:solidFill>
              </a:rPr>
              <a:t> occupation of the project.</a:t>
            </a:r>
            <a:endParaRPr lang="en-IN" altLang="en-US" sz="1800" i="1">
              <a:solidFill>
                <a:srgbClr val="000000"/>
              </a:solidFill>
            </a:endParaRPr>
          </a:p>
          <a:p>
            <a:pPr algn="just">
              <a:lnSpc>
                <a:spcPct val="150000"/>
              </a:lnSpc>
              <a:spcBef>
                <a:spcPct val="0"/>
              </a:spcBef>
              <a:buClrTx/>
              <a:buSzTx/>
              <a:buFont typeface="Wingdings" pitchFamily="2" charset="2"/>
              <a:buChar char="Ø"/>
            </a:pPr>
            <a:endParaRPr lang="en-US" altLang="en-US" sz="2000" b="0">
              <a:solidFill>
                <a:srgbClr val="000000"/>
              </a:solidFill>
            </a:endParaRPr>
          </a:p>
        </p:txBody>
      </p:sp>
      <p:pic>
        <p:nvPicPr>
          <p:cNvPr id="188419" name="Picture 3">
            <a:extLst>
              <a:ext uri="{FF2B5EF4-FFF2-40B4-BE49-F238E27FC236}">
                <a16:creationId xmlns:a16="http://schemas.microsoft.com/office/drawing/2014/main" id="{BE50D3E7-7120-5CD9-EDD8-49C8870F2C01}"/>
              </a:ext>
            </a:extLst>
          </p:cNvPr>
          <p:cNvPicPr>
            <a:picLocks noChangeAspect="1"/>
          </p:cNvPicPr>
          <p:nvPr/>
        </p:nvPicPr>
        <p:blipFill>
          <a:blip r:embed="rId3">
            <a:extLst>
              <a:ext uri="{28A0092B-C50C-407E-A947-70E740481C1C}">
                <a14:useLocalDpi xmlns:a14="http://schemas.microsoft.com/office/drawing/2010/main" val="0"/>
              </a:ext>
            </a:extLst>
          </a:blip>
          <a:srcRect r="3206"/>
          <a:stretch>
            <a:fillRect/>
          </a:stretch>
        </p:blipFill>
        <p:spPr bwMode="auto">
          <a:xfrm>
            <a:off x="6400800" y="5557838"/>
            <a:ext cx="27654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Footer Placeholder 1">
            <a:extLst>
              <a:ext uri="{FF2B5EF4-FFF2-40B4-BE49-F238E27FC236}">
                <a16:creationId xmlns:a16="http://schemas.microsoft.com/office/drawing/2014/main" id="{D952F43E-F8A6-24E2-0536-8BDC73B0332A}"/>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50000"/>
              </a:spcBef>
              <a:buClrTx/>
              <a:buSzTx/>
              <a:buFontTx/>
              <a:buNone/>
            </a:pPr>
            <a:endParaRPr lang="en-US" altLang="en-US" sz="1400">
              <a:solidFill>
                <a:srgbClr val="000000"/>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B9C89A3E-AEF7-20F4-C36F-E411EF11EA41}"/>
              </a:ext>
            </a:extLst>
          </p:cNvPr>
          <p:cNvSpPr>
            <a:spLocks noGrp="1" noChangeArrowheads="1"/>
          </p:cNvSpPr>
          <p:nvPr>
            <p:ph type="title" idx="4294967295"/>
          </p:nvPr>
        </p:nvSpPr>
        <p:spPr>
          <a:xfrm>
            <a:off x="0" y="-76200"/>
            <a:ext cx="9906000" cy="685800"/>
          </a:xfrm>
          <a:solidFill>
            <a:srgbClr val="003399"/>
          </a:solidFill>
        </p:spPr>
        <p:txBody>
          <a:bodyPr lIns="274320" tIns="228600" bIns="137160"/>
          <a:lstStyle/>
          <a:p>
            <a:pPr algn="ctr"/>
            <a:r>
              <a:rPr lang="en-US" altLang="en-US" sz="2800">
                <a:solidFill>
                  <a:schemeClr val="bg1"/>
                </a:solidFill>
              </a:rPr>
              <a:t>S.No 10 – Pure Labour  Contracts of Construction (PAMY)</a:t>
            </a:r>
          </a:p>
        </p:txBody>
      </p:sp>
      <p:sp>
        <p:nvSpPr>
          <p:cNvPr id="182274" name="Rectangle 1">
            <a:extLst>
              <a:ext uri="{FF2B5EF4-FFF2-40B4-BE49-F238E27FC236}">
                <a16:creationId xmlns:a16="http://schemas.microsoft.com/office/drawing/2014/main" id="{4946FC73-3A89-CD09-793E-41C1790FA892}"/>
              </a:ext>
            </a:extLst>
          </p:cNvPr>
          <p:cNvSpPr>
            <a:spLocks noChangeArrowheads="1"/>
          </p:cNvSpPr>
          <p:nvPr/>
        </p:nvSpPr>
        <p:spPr bwMode="auto">
          <a:xfrm>
            <a:off x="228600" y="838200"/>
            <a:ext cx="9372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just">
              <a:lnSpc>
                <a:spcPct val="200000"/>
              </a:lnSpc>
              <a:spcBef>
                <a:spcPct val="0"/>
              </a:spcBef>
              <a:buClrTx/>
              <a:buSzTx/>
              <a:buFont typeface="Wingdings" pitchFamily="2" charset="2"/>
              <a:buChar char="Ø"/>
            </a:pPr>
            <a:r>
              <a:rPr lang="en-US" altLang="en-US" sz="2400" b="0">
                <a:solidFill>
                  <a:srgbClr val="000000"/>
                </a:solidFill>
              </a:rPr>
              <a:t> Services    provided   by   way  of   </a:t>
            </a:r>
            <a:r>
              <a:rPr lang="en-US" altLang="en-US" sz="2400">
                <a:solidFill>
                  <a:srgbClr val="000000"/>
                </a:solidFill>
              </a:rPr>
              <a:t>pure labour contracts</a:t>
            </a:r>
            <a:r>
              <a:rPr lang="en-US" altLang="en-US" sz="2400" b="0">
                <a:solidFill>
                  <a:srgbClr val="000000"/>
                </a:solidFill>
              </a:rPr>
              <a:t> of  construction, erection, commissioning, installation, completion,     repair &amp; renovation;  </a:t>
            </a:r>
          </a:p>
          <a:p>
            <a:pPr algn="just">
              <a:lnSpc>
                <a:spcPct val="200000"/>
              </a:lnSpc>
              <a:spcBef>
                <a:spcPct val="0"/>
              </a:spcBef>
              <a:buClrTx/>
              <a:buSzTx/>
              <a:buFont typeface="Wingdings" pitchFamily="2" charset="2"/>
              <a:buChar char="Ø"/>
            </a:pPr>
            <a:r>
              <a:rPr lang="en-US" altLang="en-US" sz="2400" b="0">
                <a:solidFill>
                  <a:srgbClr val="000000"/>
                </a:solidFill>
              </a:rPr>
              <a:t>Any other works pertaining to the Beneficiary led individual </a:t>
            </a:r>
            <a:r>
              <a:rPr lang="en-US" altLang="en-US" sz="2400">
                <a:solidFill>
                  <a:srgbClr val="000000"/>
                </a:solidFill>
              </a:rPr>
              <a:t>(EWS &amp; LIG) </a:t>
            </a:r>
            <a:r>
              <a:rPr lang="en-US" altLang="en-US" sz="2400" b="0">
                <a:solidFill>
                  <a:srgbClr val="000000"/>
                </a:solidFill>
              </a:rPr>
              <a:t>house construction or enhancement under the </a:t>
            </a:r>
          </a:p>
          <a:p>
            <a:pPr algn="just">
              <a:lnSpc>
                <a:spcPct val="200000"/>
              </a:lnSpc>
              <a:spcBef>
                <a:spcPct val="0"/>
              </a:spcBef>
              <a:buClrTx/>
              <a:buSzTx/>
              <a:buFont typeface="Wingdings" pitchFamily="2" charset="2"/>
              <a:buChar char="Ø"/>
            </a:pPr>
            <a:r>
              <a:rPr lang="en-US" altLang="en-US" sz="2400" b="0">
                <a:solidFill>
                  <a:srgbClr val="000000"/>
                </a:solidFill>
              </a:rPr>
              <a:t>Housing for All (Urban) Mission </a:t>
            </a:r>
          </a:p>
          <a:p>
            <a:pPr algn="just">
              <a:lnSpc>
                <a:spcPct val="200000"/>
              </a:lnSpc>
              <a:spcBef>
                <a:spcPct val="0"/>
              </a:spcBef>
              <a:buClrTx/>
              <a:buSzTx/>
              <a:buFont typeface="Wingdings" pitchFamily="2" charset="2"/>
              <a:buChar char="Ø"/>
            </a:pPr>
            <a:r>
              <a:rPr lang="en-US" altLang="en-US" sz="2400" b="0">
                <a:solidFill>
                  <a:srgbClr val="000000"/>
                </a:solidFill>
              </a:rPr>
              <a:t> Pradhan Mantri Awas Yojana (PMAY)</a:t>
            </a:r>
          </a:p>
        </p:txBody>
      </p:sp>
      <p:sp>
        <p:nvSpPr>
          <p:cNvPr id="182275" name="AutoShape 5" descr="Image result for labour contracts">
            <a:extLst>
              <a:ext uri="{FF2B5EF4-FFF2-40B4-BE49-F238E27FC236}">
                <a16:creationId xmlns:a16="http://schemas.microsoft.com/office/drawing/2014/main" id="{CCF03251-B524-F6B3-4D6B-AF7777EECD4A}"/>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ClrTx/>
              <a:buSzTx/>
              <a:buFontTx/>
              <a:buNone/>
            </a:pPr>
            <a:endParaRPr lang="en-IN" altLang="en-US" sz="2000">
              <a:solidFill>
                <a:srgbClr val="000000"/>
              </a:solidFill>
              <a:latin typeface="Arial" panose="020B0604020202020204" pitchFamily="34" charset="0"/>
            </a:endParaRPr>
          </a:p>
        </p:txBody>
      </p:sp>
      <p:pic>
        <p:nvPicPr>
          <p:cNvPr id="182276" name="Picture 7" descr="Image result for labour contracts">
            <a:extLst>
              <a:ext uri="{FF2B5EF4-FFF2-40B4-BE49-F238E27FC236}">
                <a16:creationId xmlns:a16="http://schemas.microsoft.com/office/drawing/2014/main" id="{14867F72-BA4F-5E56-A045-DC9E3D182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00"/>
            <a:ext cx="28194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Footer Placeholder 1">
            <a:extLst>
              <a:ext uri="{FF2B5EF4-FFF2-40B4-BE49-F238E27FC236}">
                <a16:creationId xmlns:a16="http://schemas.microsoft.com/office/drawing/2014/main" id="{3ADF0D91-0C8B-8F32-61C4-A8E1026448D8}"/>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50000"/>
              </a:spcBef>
              <a:buClrTx/>
              <a:buSzTx/>
              <a:buFontTx/>
              <a:buNone/>
            </a:pPr>
            <a:endParaRPr lang="en-US" altLang="en-US" sz="1400">
              <a:solidFill>
                <a:srgbClr val="000000"/>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BB302BA6-1439-DF64-888E-D42F3C1FE1DB}"/>
              </a:ext>
            </a:extLst>
          </p:cNvPr>
          <p:cNvSpPr>
            <a:spLocks noGrp="1" noChangeArrowheads="1"/>
          </p:cNvSpPr>
          <p:nvPr>
            <p:ph type="title" idx="4294967295"/>
          </p:nvPr>
        </p:nvSpPr>
        <p:spPr>
          <a:xfrm>
            <a:off x="0" y="0"/>
            <a:ext cx="9906000" cy="1066800"/>
          </a:xfrm>
          <a:solidFill>
            <a:srgbClr val="003399"/>
          </a:solidFill>
        </p:spPr>
        <p:txBody>
          <a:bodyPr lIns="274320" tIns="228600" bIns="137160"/>
          <a:lstStyle/>
          <a:p>
            <a:pPr algn="ctr"/>
            <a:r>
              <a:rPr lang="en-US" altLang="en-US" sz="3600">
                <a:solidFill>
                  <a:schemeClr val="bg1"/>
                </a:solidFill>
              </a:rPr>
              <a:t>S.No 11 – Pure Labour pertaining to Single Residential Unit</a:t>
            </a:r>
          </a:p>
        </p:txBody>
      </p:sp>
      <p:sp>
        <p:nvSpPr>
          <p:cNvPr id="184322" name="Rectangle 1">
            <a:extLst>
              <a:ext uri="{FF2B5EF4-FFF2-40B4-BE49-F238E27FC236}">
                <a16:creationId xmlns:a16="http://schemas.microsoft.com/office/drawing/2014/main" id="{CFFF10D5-AAC5-8013-7D0A-0148FD403CB6}"/>
              </a:ext>
            </a:extLst>
          </p:cNvPr>
          <p:cNvSpPr>
            <a:spLocks noChangeArrowheads="1"/>
          </p:cNvSpPr>
          <p:nvPr/>
        </p:nvSpPr>
        <p:spPr bwMode="auto">
          <a:xfrm>
            <a:off x="152400" y="1079500"/>
            <a:ext cx="96012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just">
              <a:lnSpc>
                <a:spcPct val="200000"/>
              </a:lnSpc>
              <a:spcBef>
                <a:spcPct val="0"/>
              </a:spcBef>
              <a:buClrTx/>
              <a:buSzTx/>
              <a:buFont typeface="Wingdings" pitchFamily="2" charset="2"/>
              <a:buChar char="Ø"/>
            </a:pPr>
            <a:r>
              <a:rPr lang="en-US" altLang="en-US" sz="2400" b="0">
                <a:solidFill>
                  <a:srgbClr val="000000"/>
                </a:solidFill>
              </a:rPr>
              <a:t> Service   by   way   of   </a:t>
            </a:r>
            <a:r>
              <a:rPr lang="en-US" altLang="en-US" sz="2400">
                <a:solidFill>
                  <a:srgbClr val="000000"/>
                </a:solidFill>
              </a:rPr>
              <a:t>pure labour   contracts of</a:t>
            </a:r>
            <a:r>
              <a:rPr lang="en-US" altLang="en-US" sz="2400" b="0">
                <a:solidFill>
                  <a:srgbClr val="000000"/>
                </a:solidFill>
              </a:rPr>
              <a:t>  </a:t>
            </a:r>
          </a:p>
          <a:p>
            <a:pPr algn="just">
              <a:lnSpc>
                <a:spcPct val="200000"/>
              </a:lnSpc>
              <a:spcBef>
                <a:spcPct val="0"/>
              </a:spcBef>
              <a:buClrTx/>
              <a:buSzTx/>
              <a:buFont typeface="Wingdings" pitchFamily="2" charset="2"/>
              <a:buChar char="Ø"/>
            </a:pPr>
            <a:r>
              <a:rPr lang="en-US" altLang="en-US" sz="2400" b="0">
                <a:solidFill>
                  <a:srgbClr val="000000"/>
                </a:solidFill>
              </a:rPr>
              <a:t> Construction, Erection, Commissioning or Installation of original works pertaining to </a:t>
            </a:r>
            <a:r>
              <a:rPr lang="en-US" altLang="en-US" sz="2400">
                <a:solidFill>
                  <a:srgbClr val="000000"/>
                </a:solidFill>
              </a:rPr>
              <a:t>a residential unit </a:t>
            </a:r>
            <a:r>
              <a:rPr lang="en-US" altLang="en-US" sz="2400" b="0">
                <a:solidFill>
                  <a:srgbClr val="000000"/>
                </a:solidFill>
              </a:rPr>
              <a:t>otherwise than as a part of a residential complex.</a:t>
            </a:r>
          </a:p>
          <a:p>
            <a:pPr>
              <a:buClr>
                <a:srgbClr val="0099CC"/>
              </a:buClr>
            </a:pPr>
            <a:r>
              <a:rPr lang="en-US" altLang="en-US" sz="2400" b="0" i="1">
                <a:solidFill>
                  <a:srgbClr val="000000"/>
                </a:solidFill>
              </a:rPr>
              <a:t> </a:t>
            </a:r>
            <a:r>
              <a:rPr lang="en-IN" altLang="en-US" sz="2400" i="1">
                <a:solidFill>
                  <a:srgbClr val="000000"/>
                </a:solidFill>
              </a:rPr>
              <a:t>“Residential complex”</a:t>
            </a:r>
            <a:r>
              <a:rPr lang="en-IN" altLang="en-US" sz="2400" b="0" i="1">
                <a:solidFill>
                  <a:srgbClr val="000000"/>
                </a:solidFill>
              </a:rPr>
              <a:t> means any complex comprising of a building or buildings, having more than  one single residential unit;</a:t>
            </a:r>
            <a:endParaRPr lang="en-US" altLang="en-US" sz="2400" b="0" i="1">
              <a:solidFill>
                <a:srgbClr val="000000"/>
              </a:solidFill>
            </a:endParaRPr>
          </a:p>
        </p:txBody>
      </p:sp>
      <p:pic>
        <p:nvPicPr>
          <p:cNvPr id="184323" name="Picture 1">
            <a:extLst>
              <a:ext uri="{FF2B5EF4-FFF2-40B4-BE49-F238E27FC236}">
                <a16:creationId xmlns:a16="http://schemas.microsoft.com/office/drawing/2014/main" id="{E0DAF06B-E48F-9324-6F55-D67B8F8FCC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951413"/>
            <a:ext cx="27432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6" descr="Image result for beautiful house">
            <a:extLst>
              <a:ext uri="{FF2B5EF4-FFF2-40B4-BE49-F238E27FC236}">
                <a16:creationId xmlns:a16="http://schemas.microsoft.com/office/drawing/2014/main" id="{298F3AF3-612B-6222-E6F7-583BD21A1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938713"/>
            <a:ext cx="49530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Footer Placeholder 1">
            <a:extLst>
              <a:ext uri="{FF2B5EF4-FFF2-40B4-BE49-F238E27FC236}">
                <a16:creationId xmlns:a16="http://schemas.microsoft.com/office/drawing/2014/main" id="{56FFFAAF-7583-4818-DF23-30D496037744}"/>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50000"/>
              </a:spcBef>
              <a:buClrTx/>
              <a:buSzTx/>
              <a:buFontTx/>
              <a:buNone/>
            </a:pPr>
            <a:endParaRPr lang="en-US" altLang="en-US" sz="1400">
              <a:solidFill>
                <a:srgbClr val="000000"/>
              </a:solidFill>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0465" name="Picture 2" descr="Image result for q&amp;A thank you">
            <a:extLst>
              <a:ext uri="{FF2B5EF4-FFF2-40B4-BE49-F238E27FC236}">
                <a16:creationId xmlns:a16="http://schemas.microsoft.com/office/drawing/2014/main" id="{1CC94594-165B-7332-ACE3-6C47F95ED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4958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6" name="Picture 4" descr="Image result for thank you">
            <a:extLst>
              <a:ext uri="{FF2B5EF4-FFF2-40B4-BE49-F238E27FC236}">
                <a16:creationId xmlns:a16="http://schemas.microsoft.com/office/drawing/2014/main" id="{FBF72E7B-B58E-A5DF-26B0-B59001D0D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71463"/>
            <a:ext cx="47498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
            <a:extLst>
              <a:ext uri="{FF2B5EF4-FFF2-40B4-BE49-F238E27FC236}">
                <a16:creationId xmlns:a16="http://schemas.microsoft.com/office/drawing/2014/main" id="{23418647-BDE2-231C-72FC-20712D3CE5F1}"/>
              </a:ext>
            </a:extLst>
          </p:cNvPr>
          <p:cNvSpPr txBox="1">
            <a:spLocks/>
          </p:cNvSpPr>
          <p:nvPr/>
        </p:nvSpPr>
        <p:spPr bwMode="auto">
          <a:xfrm>
            <a:off x="152400" y="2133600"/>
            <a:ext cx="9626600" cy="304482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lstStyle/>
          <a:p>
            <a:pPr>
              <a:lnSpc>
                <a:spcPct val="80000"/>
              </a:lnSpc>
              <a:defRPr/>
            </a:pPr>
            <a:r>
              <a:rPr lang="en-US" sz="2600" dirty="0">
                <a:solidFill>
                  <a:srgbClr val="000000"/>
                </a:solidFill>
              </a:rPr>
              <a:t>CA Ganesh Prabhu Balakumar</a:t>
            </a:r>
          </a:p>
          <a:p>
            <a:pPr>
              <a:lnSpc>
                <a:spcPct val="80000"/>
              </a:lnSpc>
              <a:defRPr/>
            </a:pPr>
            <a:endParaRPr lang="en-US" sz="2600" dirty="0">
              <a:solidFill>
                <a:srgbClr val="000000"/>
              </a:solidFill>
            </a:endParaRPr>
          </a:p>
          <a:p>
            <a:pPr>
              <a:lnSpc>
                <a:spcPct val="80000"/>
              </a:lnSpc>
              <a:defRPr/>
            </a:pPr>
            <a:r>
              <a:rPr lang="en-US" sz="2600" dirty="0">
                <a:solidFill>
                  <a:srgbClr val="000000"/>
                </a:solidFill>
              </a:rPr>
              <a:t>Practice Leader – GST &amp; Indirect Tax Team</a:t>
            </a:r>
          </a:p>
          <a:p>
            <a:pPr>
              <a:lnSpc>
                <a:spcPct val="80000"/>
              </a:lnSpc>
              <a:defRPr/>
            </a:pPr>
            <a:endParaRPr lang="en-US" sz="2600" dirty="0">
              <a:solidFill>
                <a:srgbClr val="000000"/>
              </a:solidFill>
            </a:endParaRPr>
          </a:p>
          <a:p>
            <a:pPr>
              <a:lnSpc>
                <a:spcPct val="80000"/>
              </a:lnSpc>
              <a:defRPr/>
            </a:pPr>
            <a:r>
              <a:rPr lang="en-US" sz="2600" dirty="0">
                <a:solidFill>
                  <a:srgbClr val="000000"/>
                </a:solidFill>
              </a:rPr>
              <a:t>C R B S &amp; Associates LLP, Chartered Accountants</a:t>
            </a:r>
          </a:p>
          <a:p>
            <a:pPr>
              <a:lnSpc>
                <a:spcPct val="80000"/>
              </a:lnSpc>
              <a:defRPr/>
            </a:pPr>
            <a:endParaRPr lang="en-US" sz="2600" dirty="0">
              <a:solidFill>
                <a:srgbClr val="000000"/>
              </a:solidFill>
            </a:endParaRPr>
          </a:p>
          <a:p>
            <a:pPr>
              <a:lnSpc>
                <a:spcPct val="80000"/>
              </a:lnSpc>
              <a:defRPr/>
            </a:pPr>
            <a:r>
              <a:rPr lang="en-US" sz="2600" dirty="0">
                <a:solidFill>
                  <a:srgbClr val="000000"/>
                </a:solidFill>
              </a:rPr>
              <a:t>Mobile: +91 98404 71139</a:t>
            </a:r>
          </a:p>
          <a:p>
            <a:pPr>
              <a:lnSpc>
                <a:spcPct val="80000"/>
              </a:lnSpc>
              <a:defRPr/>
            </a:pPr>
            <a:endParaRPr lang="en-US" sz="2600" dirty="0">
              <a:solidFill>
                <a:srgbClr val="000000"/>
              </a:solidFill>
            </a:endParaRPr>
          </a:p>
          <a:p>
            <a:pPr>
              <a:lnSpc>
                <a:spcPct val="80000"/>
              </a:lnSpc>
              <a:defRPr/>
            </a:pPr>
            <a:r>
              <a:rPr lang="en-US" sz="2600" dirty="0">
                <a:solidFill>
                  <a:srgbClr val="000000"/>
                </a:solidFill>
              </a:rPr>
              <a:t>E- Mail : </a:t>
            </a:r>
            <a:r>
              <a:rPr lang="en-US" sz="2600" u="sng" dirty="0">
                <a:solidFill>
                  <a:srgbClr val="000000"/>
                </a:solidFill>
              </a:rPr>
              <a:t>ganeshprabhu.b@gmail.com</a:t>
            </a:r>
          </a:p>
        </p:txBody>
      </p:sp>
      <p:pic>
        <p:nvPicPr>
          <p:cNvPr id="7" name="Picture 4" descr="Recent Photo -  Original.jpg">
            <a:extLst>
              <a:ext uri="{FF2B5EF4-FFF2-40B4-BE49-F238E27FC236}">
                <a16:creationId xmlns:a16="http://schemas.microsoft.com/office/drawing/2014/main" id="{9D9A93A3-6339-2B7B-7EA7-B0035CE60FDB}"/>
              </a:ext>
            </a:extLst>
          </p:cNvPr>
          <p:cNvPicPr>
            <a:picLocks noChangeAspect="1"/>
          </p:cNvPicPr>
          <p:nvPr/>
        </p:nvPicPr>
        <p:blipFill>
          <a:blip r:embed="rId5" cstate="print"/>
          <a:srcRect t="9589"/>
          <a:stretch>
            <a:fillRect/>
          </a:stretch>
        </p:blipFill>
        <p:spPr bwMode="auto">
          <a:xfrm>
            <a:off x="8004128" y="2270104"/>
            <a:ext cx="1711372" cy="2317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 Box 16">
            <a:extLst>
              <a:ext uri="{FF2B5EF4-FFF2-40B4-BE49-F238E27FC236}">
                <a16:creationId xmlns:a16="http://schemas.microsoft.com/office/drawing/2014/main" id="{B2830210-B873-90D5-F29F-6755A7D36771}"/>
              </a:ext>
            </a:extLst>
          </p:cNvPr>
          <p:cNvSpPr txBox="1">
            <a:spLocks noChangeArrowheads="1"/>
          </p:cNvSpPr>
          <p:nvPr/>
        </p:nvSpPr>
        <p:spPr bwMode="auto">
          <a:xfrm>
            <a:off x="152400" y="5410200"/>
            <a:ext cx="9626600" cy="1228725"/>
          </a:xfrm>
          <a:prstGeom prst="rect">
            <a:avLst/>
          </a:prstGeom>
          <a:noFill/>
          <a:ln w="9525">
            <a:noFill/>
            <a:miter lim="800000"/>
            <a:headEnd/>
            <a:tailEnd/>
          </a:ln>
          <a:effectLst>
            <a:prstShdw prst="shdw17" dist="17961" dir="2700000">
              <a:schemeClr val="bg1">
                <a:gamma/>
                <a:shade val="60000"/>
                <a:invGamma/>
              </a:schemeClr>
            </a:prstShdw>
          </a:effec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just" eaLnBrk="1" hangingPunct="1">
              <a:lnSpc>
                <a:spcPct val="90000"/>
              </a:lnSpc>
              <a:defRPr/>
            </a:pPr>
            <a:r>
              <a:rPr lang="en-US" sz="1300" i="1" dirty="0">
                <a:solidFill>
                  <a:srgbClr val="003366"/>
                </a:solidFill>
                <a:latin typeface="Palatino Linotype" panose="02040502050505030304" pitchFamily="18" charset="0"/>
                <a:ea typeface="Verdana" pitchFamily="34" charset="0"/>
                <a:cs typeface="Verdana" pitchFamily="34" charset="0"/>
              </a:rPr>
              <a:t>Disclaimer: The author of this presentation makes no warrant, and expressly disclaim any obligation, that; (a) the information contained therein will be complete, accurate, or up to date; (b) the results obtained from the use of such information will be accurate or reliable; (c) the quality of such information will meet the users expectation’s. The author is not responsible or liable for any loss, claim, delay or damages of any kind that may arise out of or in connected with use of such information. The author expressly disclaims for any act or omission, or any consequences of any act or omission by any user relaying on information provided in this document or interpretation thereof. © 2023 CA Ganesh Prabhu </a:t>
            </a:r>
            <a:r>
              <a:rPr lang="en-US" sz="1300" i="1" dirty="0" err="1">
                <a:solidFill>
                  <a:srgbClr val="003366"/>
                </a:solidFill>
                <a:latin typeface="Palatino Linotype" panose="02040502050505030304" pitchFamily="18" charset="0"/>
                <a:ea typeface="Verdana" pitchFamily="34" charset="0"/>
                <a:cs typeface="Verdana" pitchFamily="34" charset="0"/>
              </a:rPr>
              <a:t>Balakumar</a:t>
            </a:r>
            <a:r>
              <a:rPr lang="en-US" sz="1300" i="1" dirty="0">
                <a:solidFill>
                  <a:srgbClr val="003366"/>
                </a:solidFill>
                <a:latin typeface="Palatino Linotype" panose="02040502050505030304" pitchFamily="18" charset="0"/>
                <a:ea typeface="Verdana" pitchFamily="34" charset="0"/>
                <a:cs typeface="Verdana" pitchFamily="34" charset="0"/>
              </a:rPr>
              <a:t> </a:t>
            </a:r>
            <a:r>
              <a:rPr lang="en-US" sz="1700" i="1" dirty="0">
                <a:solidFill>
                  <a:srgbClr val="003366"/>
                </a:solidFill>
                <a:latin typeface="Palatino Linotype" panose="02040502050505030304" pitchFamily="18" charset="0"/>
                <a:ea typeface="Verdana" pitchFamily="34" charset="0"/>
                <a:cs typeface="Verdana" pitchFamily="34" charset="0"/>
              </a:rPr>
              <a:t>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F9D81C2-6FB7-4607-C453-DF97206365DF}"/>
              </a:ext>
            </a:extLst>
          </p:cNvPr>
          <p:cNvSpPr>
            <a:spLocks noGrp="1"/>
          </p:cNvSpPr>
          <p:nvPr>
            <p:ph type="title"/>
          </p:nvPr>
        </p:nvSpPr>
        <p:spPr>
          <a:xfrm>
            <a:off x="3654425" y="209550"/>
            <a:ext cx="5635625" cy="673100"/>
          </a:xfrm>
        </p:spPr>
        <p:txBody>
          <a:bodyPr/>
          <a:lstStyle/>
          <a:p>
            <a:pPr algn="ctr">
              <a:defRPr/>
            </a:pPr>
            <a:r>
              <a:rPr lang="en-US" sz="2600"/>
              <a:t>USED IN REAL ESTATE SECTOR</a:t>
            </a:r>
            <a:endParaRPr sz="2600"/>
          </a:p>
        </p:txBody>
      </p:sp>
      <p:grpSp>
        <p:nvGrpSpPr>
          <p:cNvPr id="34" name="Группа 33">
            <a:extLst>
              <a:ext uri="{FF2B5EF4-FFF2-40B4-BE49-F238E27FC236}">
                <a16:creationId xmlns:a16="http://schemas.microsoft.com/office/drawing/2014/main" id="{ABABCBE5-963C-1A2F-79EC-E807C57B7AE3}"/>
              </a:ext>
            </a:extLst>
          </p:cNvPr>
          <p:cNvGrpSpPr>
            <a:grpSpLocks/>
          </p:cNvGrpSpPr>
          <p:nvPr/>
        </p:nvGrpSpPr>
        <p:grpSpPr bwMode="auto">
          <a:xfrm>
            <a:off x="3562350" y="1290638"/>
            <a:ext cx="2620963" cy="1528762"/>
            <a:chOff x="1392387" y="3736455"/>
            <a:chExt cx="6453391" cy="3761772"/>
          </a:xfrm>
        </p:grpSpPr>
        <p:sp>
          <p:nvSpPr>
            <p:cNvPr id="35" name="Text Box 4">
              <a:extLst>
                <a:ext uri="{FF2B5EF4-FFF2-40B4-BE49-F238E27FC236}">
                  <a16:creationId xmlns:a16="http://schemas.microsoft.com/office/drawing/2014/main" id="{F602FDD6-9BC2-4840-1AE3-E92BD62B3AC9}"/>
                </a:ext>
              </a:extLst>
            </p:cNvPr>
            <p:cNvSpPr txBox="1">
              <a:spLocks noChangeArrowheads="1"/>
            </p:cNvSpPr>
            <p:nvPr/>
          </p:nvSpPr>
          <p:spPr bwMode="auto">
            <a:xfrm>
              <a:off x="1392387" y="3834111"/>
              <a:ext cx="805208" cy="1015640"/>
            </a:xfrm>
            <a:prstGeom prst="rect">
              <a:avLst/>
            </a:prstGeom>
            <a:noFill/>
            <a:ln w="9525">
              <a:noFill/>
              <a:miter lim="800000"/>
              <a:headEnd/>
              <a:tailEnd/>
            </a:ln>
            <a:effectLst/>
          </p:spPr>
          <p:txBody>
            <a:bodyPr wrap="none" lIns="0" tIns="0" rIns="0" bIns="0" anchor="b">
              <a:spAutoFit/>
            </a:bodyPr>
            <a:lstStyle/>
            <a:p>
              <a:pPr eaLnBrk="1" hangingPunct="1">
                <a:defRPr/>
              </a:pPr>
              <a:r>
                <a:rPr lang="de-DE" sz="2681" dirty="0">
                  <a:solidFill>
                    <a:schemeClr val="accent1"/>
                  </a:solidFill>
                  <a:latin typeface="Tahoma" panose="020B0604030504040204" pitchFamily="34" charset="0"/>
                  <a:ea typeface="Tahoma" panose="020B0604030504040204" pitchFamily="34" charset="0"/>
                  <a:cs typeface="Tahoma" panose="020B0604030504040204" pitchFamily="34" charset="0"/>
                </a:rPr>
                <a:t>1.</a:t>
              </a:r>
            </a:p>
          </p:txBody>
        </p:sp>
        <p:sp>
          <p:nvSpPr>
            <p:cNvPr id="147486" name="Text Box 5">
              <a:extLst>
                <a:ext uri="{FF2B5EF4-FFF2-40B4-BE49-F238E27FC236}">
                  <a16:creationId xmlns:a16="http://schemas.microsoft.com/office/drawing/2014/main" id="{2A807C85-60CD-6AC3-A568-1E9C8C076DD1}"/>
                </a:ext>
              </a:extLst>
            </p:cNvPr>
            <p:cNvSpPr txBox="1">
              <a:spLocks noChangeArrowheads="1"/>
            </p:cNvSpPr>
            <p:nvPr/>
          </p:nvSpPr>
          <p:spPr bwMode="auto">
            <a:xfrm>
              <a:off x="2481024" y="3736455"/>
              <a:ext cx="5364754" cy="53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ts val="250"/>
                </a:spcBef>
                <a:buClrTx/>
                <a:buSzTx/>
                <a:buFontTx/>
                <a:buNone/>
              </a:pPr>
              <a:r>
                <a:rPr lang="en-US" altLang="en-US" sz="1400">
                  <a:latin typeface="Tahoma" panose="020B0604030504040204" pitchFamily="34" charset="0"/>
                  <a:cs typeface="Tahoma" panose="020B0604030504040204" pitchFamily="34" charset="0"/>
                </a:rPr>
                <a:t>Apartments – Sec 2(e)</a:t>
              </a:r>
              <a:endParaRPr lang="ru-RU" altLang="en-US" sz="1400">
                <a:latin typeface="Tahoma" panose="020B0604030504040204" pitchFamily="34" charset="0"/>
                <a:cs typeface="Tahoma" panose="020B0604030504040204" pitchFamily="34" charset="0"/>
              </a:endParaRPr>
            </a:p>
          </p:txBody>
        </p:sp>
        <p:sp>
          <p:nvSpPr>
            <p:cNvPr id="37" name="Line 6">
              <a:extLst>
                <a:ext uri="{FF2B5EF4-FFF2-40B4-BE49-F238E27FC236}">
                  <a16:creationId xmlns:a16="http://schemas.microsoft.com/office/drawing/2014/main" id="{872C83C5-B06A-C184-4555-9456AACA2427}"/>
                </a:ext>
              </a:extLst>
            </p:cNvPr>
            <p:cNvSpPr>
              <a:spLocks noChangeShapeType="1"/>
            </p:cNvSpPr>
            <p:nvPr/>
          </p:nvSpPr>
          <p:spPr bwMode="auto">
            <a:xfrm>
              <a:off x="2482937" y="4623185"/>
              <a:ext cx="5292483" cy="0"/>
            </a:xfrm>
            <a:prstGeom prst="line">
              <a:avLst/>
            </a:prstGeom>
            <a:noFill/>
            <a:ln w="9525">
              <a:solidFill>
                <a:schemeClr val="tx2">
                  <a:lumMod val="25000"/>
                  <a:lumOff val="75000"/>
                </a:schemeClr>
              </a:solidFill>
              <a:round/>
              <a:headEnd/>
              <a:tailEnd/>
            </a:ln>
            <a:effectLst/>
          </p:spPr>
          <p:txBody>
            <a:bodyPr wrap="none" lIns="0" tIns="0" rIns="0" bIns="0" anchor="ctr"/>
            <a:lstStyle/>
            <a:p>
              <a:pPr>
                <a:defRPr/>
              </a:pPr>
              <a:endParaRPr lang="ru-RU" sz="3575" dirty="0">
                <a:latin typeface="Tahoma" panose="020B0604030504040204" pitchFamily="34" charset="0"/>
                <a:ea typeface="Tahoma" panose="020B0604030504040204" pitchFamily="34" charset="0"/>
                <a:cs typeface="Tahoma" panose="020B0604030504040204" pitchFamily="34" charset="0"/>
              </a:endParaRPr>
            </a:p>
          </p:txBody>
        </p:sp>
        <p:sp>
          <p:nvSpPr>
            <p:cNvPr id="38" name="Text Box 5">
              <a:extLst>
                <a:ext uri="{FF2B5EF4-FFF2-40B4-BE49-F238E27FC236}">
                  <a16:creationId xmlns:a16="http://schemas.microsoft.com/office/drawing/2014/main" id="{C06B67B0-C2D3-4AF4-22E9-5D602D3FDB66}"/>
                </a:ext>
              </a:extLst>
            </p:cNvPr>
            <p:cNvSpPr txBox="1">
              <a:spLocks noChangeArrowheads="1"/>
            </p:cNvSpPr>
            <p:nvPr/>
          </p:nvSpPr>
          <p:spPr bwMode="auto">
            <a:xfrm>
              <a:off x="2471209" y="4865376"/>
              <a:ext cx="5366751" cy="2632851"/>
            </a:xfrm>
            <a:prstGeom prst="rect">
              <a:avLst/>
            </a:prstGeom>
            <a:noFill/>
            <a:ln w="9525">
              <a:noFill/>
              <a:miter lim="800000"/>
              <a:headEnd/>
              <a:tailEnd/>
            </a:ln>
            <a:effectLst/>
          </p:spPr>
          <p:txBody>
            <a:bodyPr lIns="0" tIns="0" rIns="0" bIns="0">
              <a:spAutoFit/>
            </a:bodyPr>
            <a:lstStyle/>
            <a:p>
              <a:pPr algn="just">
                <a:lnSpc>
                  <a:spcPct val="150000"/>
                </a:lnSpc>
                <a:defRPr/>
              </a:pPr>
              <a:r>
                <a:rPr lang="en-US" sz="12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A building or on a plot of land, used or intended to be used for any residential or commercial use</a:t>
              </a:r>
            </a:p>
          </p:txBody>
        </p:sp>
      </p:grpSp>
      <p:grpSp>
        <p:nvGrpSpPr>
          <p:cNvPr id="39" name="Группа 38">
            <a:extLst>
              <a:ext uri="{FF2B5EF4-FFF2-40B4-BE49-F238E27FC236}">
                <a16:creationId xmlns:a16="http://schemas.microsoft.com/office/drawing/2014/main" id="{0D221203-66F7-13AB-124C-AE2136BA95FB}"/>
              </a:ext>
            </a:extLst>
          </p:cNvPr>
          <p:cNvGrpSpPr>
            <a:grpSpLocks/>
          </p:cNvGrpSpPr>
          <p:nvPr/>
        </p:nvGrpSpPr>
        <p:grpSpPr bwMode="auto">
          <a:xfrm>
            <a:off x="3643313" y="3105150"/>
            <a:ext cx="2620962" cy="1466850"/>
            <a:chOff x="1392387" y="3206407"/>
            <a:chExt cx="6453391" cy="3610327"/>
          </a:xfrm>
        </p:grpSpPr>
        <p:sp>
          <p:nvSpPr>
            <p:cNvPr id="40" name="Text Box 4">
              <a:extLst>
                <a:ext uri="{FF2B5EF4-FFF2-40B4-BE49-F238E27FC236}">
                  <a16:creationId xmlns:a16="http://schemas.microsoft.com/office/drawing/2014/main" id="{5EB92977-9313-A4C7-48E3-C8795A2FB66E}"/>
                </a:ext>
              </a:extLst>
            </p:cNvPr>
            <p:cNvSpPr txBox="1">
              <a:spLocks noChangeArrowheads="1"/>
            </p:cNvSpPr>
            <p:nvPr/>
          </p:nvSpPr>
          <p:spPr bwMode="auto">
            <a:xfrm>
              <a:off x="1392387" y="3835480"/>
              <a:ext cx="805208" cy="1011984"/>
            </a:xfrm>
            <a:prstGeom prst="rect">
              <a:avLst/>
            </a:prstGeom>
            <a:noFill/>
            <a:ln w="9525">
              <a:noFill/>
              <a:miter lim="800000"/>
              <a:headEnd/>
              <a:tailEnd/>
            </a:ln>
            <a:effectLst/>
          </p:spPr>
          <p:txBody>
            <a:bodyPr wrap="none" lIns="0" tIns="0" rIns="0" bIns="0" anchor="b">
              <a:spAutoFit/>
            </a:bodyPr>
            <a:lstStyle/>
            <a:p>
              <a:pPr eaLnBrk="1" hangingPunct="1">
                <a:defRPr/>
              </a:pPr>
              <a:r>
                <a:rPr lang="de-DE" sz="2681" dirty="0">
                  <a:solidFill>
                    <a:schemeClr val="accent1"/>
                  </a:solidFill>
                  <a:latin typeface="Tahoma" panose="020B0604030504040204" pitchFamily="34" charset="0"/>
                  <a:ea typeface="Tahoma" panose="020B0604030504040204" pitchFamily="34" charset="0"/>
                  <a:cs typeface="Tahoma" panose="020B0604030504040204" pitchFamily="34" charset="0"/>
                </a:rPr>
                <a:t>2.</a:t>
              </a:r>
            </a:p>
          </p:txBody>
        </p:sp>
        <p:sp>
          <p:nvSpPr>
            <p:cNvPr id="147482" name="Text Box 5">
              <a:extLst>
                <a:ext uri="{FF2B5EF4-FFF2-40B4-BE49-F238E27FC236}">
                  <a16:creationId xmlns:a16="http://schemas.microsoft.com/office/drawing/2014/main" id="{46A0127D-A28B-950F-7476-39159CBEDA42}"/>
                </a:ext>
              </a:extLst>
            </p:cNvPr>
            <p:cNvSpPr txBox="1">
              <a:spLocks noChangeArrowheads="1"/>
            </p:cNvSpPr>
            <p:nvPr/>
          </p:nvSpPr>
          <p:spPr bwMode="auto">
            <a:xfrm>
              <a:off x="2481024" y="3206407"/>
              <a:ext cx="5364754" cy="10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ts val="250"/>
                </a:spcBef>
                <a:buClrTx/>
                <a:buSzTx/>
                <a:buFontTx/>
                <a:buNone/>
              </a:pPr>
              <a:r>
                <a:rPr lang="en-US" altLang="en-US" sz="1400">
                  <a:latin typeface="Tahoma" panose="020B0604030504040204" pitchFamily="34" charset="0"/>
                  <a:cs typeface="Tahoma" panose="020B0604030504040204" pitchFamily="34" charset="0"/>
                </a:rPr>
                <a:t>Affordable Residential Apartments</a:t>
              </a:r>
              <a:endParaRPr lang="ru-RU" altLang="en-US" sz="1400">
                <a:latin typeface="Tahoma" panose="020B0604030504040204" pitchFamily="34" charset="0"/>
                <a:cs typeface="Tahoma" panose="020B0604030504040204" pitchFamily="34" charset="0"/>
              </a:endParaRPr>
            </a:p>
          </p:txBody>
        </p:sp>
        <p:sp>
          <p:nvSpPr>
            <p:cNvPr id="42" name="Line 6">
              <a:extLst>
                <a:ext uri="{FF2B5EF4-FFF2-40B4-BE49-F238E27FC236}">
                  <a16:creationId xmlns:a16="http://schemas.microsoft.com/office/drawing/2014/main" id="{9C3259F3-2FE6-EB2A-8108-AEF06CD2860D}"/>
                </a:ext>
              </a:extLst>
            </p:cNvPr>
            <p:cNvSpPr>
              <a:spLocks noChangeShapeType="1"/>
            </p:cNvSpPr>
            <p:nvPr/>
          </p:nvSpPr>
          <p:spPr bwMode="auto">
            <a:xfrm>
              <a:off x="2482935" y="4620842"/>
              <a:ext cx="5292485" cy="0"/>
            </a:xfrm>
            <a:prstGeom prst="line">
              <a:avLst/>
            </a:prstGeom>
            <a:noFill/>
            <a:ln w="9525">
              <a:solidFill>
                <a:schemeClr val="tx2">
                  <a:lumMod val="25000"/>
                  <a:lumOff val="75000"/>
                </a:schemeClr>
              </a:solidFill>
              <a:round/>
              <a:headEnd/>
              <a:tailEnd/>
            </a:ln>
            <a:effectLst/>
          </p:spPr>
          <p:txBody>
            <a:bodyPr wrap="none" lIns="0" tIns="0" rIns="0" bIns="0" anchor="ctr"/>
            <a:lstStyle/>
            <a:p>
              <a:pPr>
                <a:defRPr/>
              </a:pPr>
              <a:endParaRPr lang="ru-RU" sz="3575" dirty="0">
                <a:latin typeface="Tahoma" panose="020B0604030504040204" pitchFamily="34" charset="0"/>
                <a:ea typeface="Tahoma" panose="020B0604030504040204" pitchFamily="34" charset="0"/>
                <a:cs typeface="Tahoma" panose="020B0604030504040204" pitchFamily="34" charset="0"/>
              </a:endParaRPr>
            </a:p>
          </p:txBody>
        </p:sp>
        <p:sp>
          <p:nvSpPr>
            <p:cNvPr id="43" name="Text Box 5">
              <a:extLst>
                <a:ext uri="{FF2B5EF4-FFF2-40B4-BE49-F238E27FC236}">
                  <a16:creationId xmlns:a16="http://schemas.microsoft.com/office/drawing/2014/main" id="{81BE9CF6-FDCD-3DB9-7A46-6D40806FA72A}"/>
                </a:ext>
              </a:extLst>
            </p:cNvPr>
            <p:cNvSpPr txBox="1">
              <a:spLocks noChangeArrowheads="1"/>
            </p:cNvSpPr>
            <p:nvPr/>
          </p:nvSpPr>
          <p:spPr bwMode="auto">
            <a:xfrm>
              <a:off x="2471210" y="4863094"/>
              <a:ext cx="5366751" cy="1953640"/>
            </a:xfrm>
            <a:prstGeom prst="rect">
              <a:avLst/>
            </a:prstGeom>
            <a:noFill/>
            <a:ln w="9525">
              <a:noFill/>
              <a:miter lim="800000"/>
              <a:headEnd/>
              <a:tailEnd/>
            </a:ln>
            <a:effectLst/>
          </p:spPr>
          <p:txBody>
            <a:bodyPr lIns="0" tIns="0" rIns="0" bIns="0">
              <a:spAutoFit/>
            </a:bodyPr>
            <a:lstStyle/>
            <a:p>
              <a:pPr>
                <a:lnSpc>
                  <a:spcPct val="150000"/>
                </a:lnSpc>
                <a:defRPr/>
              </a:pPr>
              <a:r>
                <a:rPr lang="en-US" sz="12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Carpet Area NOT exceeding 60 or 90 Sq. Mt. &amp;  GAC is LESS than Rs.45 Lacs</a:t>
              </a:r>
            </a:p>
          </p:txBody>
        </p:sp>
      </p:grpSp>
      <p:grpSp>
        <p:nvGrpSpPr>
          <p:cNvPr id="44" name="Группа 43">
            <a:extLst>
              <a:ext uri="{FF2B5EF4-FFF2-40B4-BE49-F238E27FC236}">
                <a16:creationId xmlns:a16="http://schemas.microsoft.com/office/drawing/2014/main" id="{346F7E74-F8C2-3B3C-4243-1E05B083785E}"/>
              </a:ext>
            </a:extLst>
          </p:cNvPr>
          <p:cNvGrpSpPr>
            <a:grpSpLocks/>
          </p:cNvGrpSpPr>
          <p:nvPr/>
        </p:nvGrpSpPr>
        <p:grpSpPr bwMode="auto">
          <a:xfrm>
            <a:off x="3671888" y="4948238"/>
            <a:ext cx="2728912" cy="1528762"/>
            <a:chOff x="1392387" y="3736523"/>
            <a:chExt cx="6719936" cy="3761220"/>
          </a:xfrm>
        </p:grpSpPr>
        <p:sp>
          <p:nvSpPr>
            <p:cNvPr id="45" name="Text Box 4">
              <a:extLst>
                <a:ext uri="{FF2B5EF4-FFF2-40B4-BE49-F238E27FC236}">
                  <a16:creationId xmlns:a16="http://schemas.microsoft.com/office/drawing/2014/main" id="{B29BD8FF-A9A6-125E-B4BE-333AD97F48D6}"/>
                </a:ext>
              </a:extLst>
            </p:cNvPr>
            <p:cNvSpPr txBox="1">
              <a:spLocks noChangeArrowheads="1"/>
            </p:cNvSpPr>
            <p:nvPr/>
          </p:nvSpPr>
          <p:spPr bwMode="auto">
            <a:xfrm>
              <a:off x="1392387" y="3834165"/>
              <a:ext cx="805298" cy="1015491"/>
            </a:xfrm>
            <a:prstGeom prst="rect">
              <a:avLst/>
            </a:prstGeom>
            <a:noFill/>
            <a:ln w="9525">
              <a:noFill/>
              <a:miter lim="800000"/>
              <a:headEnd/>
              <a:tailEnd/>
            </a:ln>
            <a:effectLst/>
          </p:spPr>
          <p:txBody>
            <a:bodyPr wrap="none" lIns="0" tIns="0" rIns="0" bIns="0" anchor="b">
              <a:spAutoFit/>
            </a:bodyPr>
            <a:lstStyle/>
            <a:p>
              <a:pPr eaLnBrk="1" hangingPunct="1">
                <a:defRPr/>
              </a:pPr>
              <a:r>
                <a:rPr lang="de-DE" sz="2681" dirty="0">
                  <a:solidFill>
                    <a:schemeClr val="accent1"/>
                  </a:solidFill>
                  <a:latin typeface="Tahoma" panose="020B0604030504040204" pitchFamily="34" charset="0"/>
                  <a:ea typeface="Tahoma" panose="020B0604030504040204" pitchFamily="34" charset="0"/>
                  <a:cs typeface="Tahoma" panose="020B0604030504040204" pitchFamily="34" charset="0"/>
                </a:rPr>
                <a:t>3.</a:t>
              </a:r>
            </a:p>
          </p:txBody>
        </p:sp>
        <p:sp>
          <p:nvSpPr>
            <p:cNvPr id="147478" name="Text Box 5">
              <a:extLst>
                <a:ext uri="{FF2B5EF4-FFF2-40B4-BE49-F238E27FC236}">
                  <a16:creationId xmlns:a16="http://schemas.microsoft.com/office/drawing/2014/main" id="{7B0992BE-2F76-09DD-8A6A-515B0101F0AD}"/>
                </a:ext>
              </a:extLst>
            </p:cNvPr>
            <p:cNvSpPr txBox="1">
              <a:spLocks noChangeArrowheads="1"/>
            </p:cNvSpPr>
            <p:nvPr/>
          </p:nvSpPr>
          <p:spPr bwMode="auto">
            <a:xfrm>
              <a:off x="2481022" y="3736523"/>
              <a:ext cx="5631301" cy="52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ts val="250"/>
                </a:spcBef>
                <a:buClrTx/>
                <a:buSzTx/>
                <a:buFontTx/>
                <a:buNone/>
              </a:pPr>
              <a:r>
                <a:rPr lang="en-US" altLang="en-US" sz="1400">
                  <a:latin typeface="Tahoma" panose="020B0604030504040204" pitchFamily="34" charset="0"/>
                  <a:cs typeface="Tahoma" panose="020B0604030504040204" pitchFamily="34" charset="0"/>
                </a:rPr>
                <a:t>Promoter – Sec 2(zk)</a:t>
              </a:r>
              <a:endParaRPr lang="ru-RU" altLang="en-US" sz="1400">
                <a:latin typeface="Tahoma" panose="020B0604030504040204" pitchFamily="34" charset="0"/>
                <a:cs typeface="Tahoma" panose="020B0604030504040204" pitchFamily="34" charset="0"/>
              </a:endParaRPr>
            </a:p>
          </p:txBody>
        </p:sp>
        <p:sp>
          <p:nvSpPr>
            <p:cNvPr id="47" name="Line 6">
              <a:extLst>
                <a:ext uri="{FF2B5EF4-FFF2-40B4-BE49-F238E27FC236}">
                  <a16:creationId xmlns:a16="http://schemas.microsoft.com/office/drawing/2014/main" id="{1C5205AA-D109-AA1E-7696-6717FCD81DBD}"/>
                </a:ext>
              </a:extLst>
            </p:cNvPr>
            <p:cNvSpPr>
              <a:spLocks noChangeShapeType="1"/>
            </p:cNvSpPr>
            <p:nvPr/>
          </p:nvSpPr>
          <p:spPr bwMode="auto">
            <a:xfrm>
              <a:off x="2479148" y="4623123"/>
              <a:ext cx="5296982" cy="0"/>
            </a:xfrm>
            <a:prstGeom prst="line">
              <a:avLst/>
            </a:prstGeom>
            <a:noFill/>
            <a:ln w="9525">
              <a:solidFill>
                <a:schemeClr val="tx2">
                  <a:lumMod val="25000"/>
                  <a:lumOff val="75000"/>
                </a:schemeClr>
              </a:solidFill>
              <a:round/>
              <a:headEnd/>
              <a:tailEnd/>
            </a:ln>
            <a:effectLst/>
          </p:spPr>
          <p:txBody>
            <a:bodyPr wrap="none" lIns="0" tIns="0" rIns="0" bIns="0" anchor="ctr"/>
            <a:lstStyle/>
            <a:p>
              <a:pPr>
                <a:defRPr/>
              </a:pPr>
              <a:endParaRPr lang="ru-RU" sz="3575" dirty="0">
                <a:latin typeface="Tahoma" panose="020B0604030504040204" pitchFamily="34" charset="0"/>
                <a:ea typeface="Tahoma" panose="020B0604030504040204" pitchFamily="34" charset="0"/>
                <a:cs typeface="Tahoma" panose="020B0604030504040204" pitchFamily="34" charset="0"/>
              </a:endParaRPr>
            </a:p>
          </p:txBody>
        </p:sp>
        <p:sp>
          <p:nvSpPr>
            <p:cNvPr id="48" name="Text Box 5">
              <a:extLst>
                <a:ext uri="{FF2B5EF4-FFF2-40B4-BE49-F238E27FC236}">
                  <a16:creationId xmlns:a16="http://schemas.microsoft.com/office/drawing/2014/main" id="{92044BC1-282E-0D9E-F336-7611F017231F}"/>
                </a:ext>
              </a:extLst>
            </p:cNvPr>
            <p:cNvSpPr txBox="1">
              <a:spLocks noChangeArrowheads="1"/>
            </p:cNvSpPr>
            <p:nvPr/>
          </p:nvSpPr>
          <p:spPr bwMode="auto">
            <a:xfrm>
              <a:off x="2471330" y="4865279"/>
              <a:ext cx="5640993" cy="2632464"/>
            </a:xfrm>
            <a:prstGeom prst="rect">
              <a:avLst/>
            </a:prstGeom>
            <a:noFill/>
            <a:ln w="9525">
              <a:noFill/>
              <a:miter lim="800000"/>
              <a:headEnd/>
              <a:tailEnd/>
            </a:ln>
            <a:effectLst/>
          </p:spPr>
          <p:txBody>
            <a:bodyPr lIns="0" tIns="0" rIns="0" bIns="0">
              <a:spAutoFit/>
            </a:bodyPr>
            <a:lstStyle/>
            <a:p>
              <a:pPr>
                <a:lnSpc>
                  <a:spcPct val="150000"/>
                </a:lnSpc>
                <a:defRPr/>
              </a:pPr>
              <a:r>
                <a:rPr lang="en-US" sz="12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Person who Construct a Building, Developer of a Land, Holder of Power of Attorney from Owner of Land </a:t>
              </a:r>
            </a:p>
          </p:txBody>
        </p:sp>
      </p:grpSp>
      <p:grpSp>
        <p:nvGrpSpPr>
          <p:cNvPr id="49" name="Группа 48">
            <a:extLst>
              <a:ext uri="{FF2B5EF4-FFF2-40B4-BE49-F238E27FC236}">
                <a16:creationId xmlns:a16="http://schemas.microsoft.com/office/drawing/2014/main" id="{EC67037A-7583-BE7A-A195-6CD792E61E2F}"/>
              </a:ext>
            </a:extLst>
          </p:cNvPr>
          <p:cNvGrpSpPr>
            <a:grpSpLocks/>
          </p:cNvGrpSpPr>
          <p:nvPr/>
        </p:nvGrpSpPr>
        <p:grpSpPr bwMode="auto">
          <a:xfrm>
            <a:off x="6484938" y="1214438"/>
            <a:ext cx="2620962" cy="1806575"/>
            <a:chOff x="1392387" y="3736113"/>
            <a:chExt cx="6453391" cy="4443606"/>
          </a:xfrm>
        </p:grpSpPr>
        <p:sp>
          <p:nvSpPr>
            <p:cNvPr id="50" name="Text Box 4">
              <a:extLst>
                <a:ext uri="{FF2B5EF4-FFF2-40B4-BE49-F238E27FC236}">
                  <a16:creationId xmlns:a16="http://schemas.microsoft.com/office/drawing/2014/main" id="{D2310712-3B76-BF82-C11E-BDEB972D55C8}"/>
                </a:ext>
              </a:extLst>
            </p:cNvPr>
            <p:cNvSpPr txBox="1">
              <a:spLocks noChangeArrowheads="1"/>
            </p:cNvSpPr>
            <p:nvPr/>
          </p:nvSpPr>
          <p:spPr bwMode="auto">
            <a:xfrm>
              <a:off x="1392387" y="3833731"/>
              <a:ext cx="805208" cy="1015235"/>
            </a:xfrm>
            <a:prstGeom prst="rect">
              <a:avLst/>
            </a:prstGeom>
            <a:noFill/>
            <a:ln w="9525">
              <a:noFill/>
              <a:miter lim="800000"/>
              <a:headEnd/>
              <a:tailEnd/>
            </a:ln>
            <a:effectLst/>
          </p:spPr>
          <p:txBody>
            <a:bodyPr wrap="none" lIns="0" tIns="0" rIns="0" bIns="0" anchor="b">
              <a:spAutoFit/>
            </a:bodyPr>
            <a:lstStyle/>
            <a:p>
              <a:pPr eaLnBrk="1" hangingPunct="1">
                <a:defRPr/>
              </a:pPr>
              <a:r>
                <a:rPr lang="de-DE" sz="2681" dirty="0">
                  <a:solidFill>
                    <a:schemeClr val="accent1"/>
                  </a:solidFill>
                  <a:latin typeface="Tahoma" panose="020B0604030504040204" pitchFamily="34" charset="0"/>
                  <a:ea typeface="Tahoma" panose="020B0604030504040204" pitchFamily="34" charset="0"/>
                  <a:cs typeface="Tahoma" panose="020B0604030504040204" pitchFamily="34" charset="0"/>
                </a:rPr>
                <a:t>4.</a:t>
              </a:r>
            </a:p>
          </p:txBody>
        </p:sp>
        <p:sp>
          <p:nvSpPr>
            <p:cNvPr id="147474" name="Text Box 5">
              <a:extLst>
                <a:ext uri="{FF2B5EF4-FFF2-40B4-BE49-F238E27FC236}">
                  <a16:creationId xmlns:a16="http://schemas.microsoft.com/office/drawing/2014/main" id="{2A59127F-18A8-67B2-633D-3BD623309F88}"/>
                </a:ext>
              </a:extLst>
            </p:cNvPr>
            <p:cNvSpPr txBox="1">
              <a:spLocks noChangeArrowheads="1"/>
            </p:cNvSpPr>
            <p:nvPr/>
          </p:nvSpPr>
          <p:spPr bwMode="auto">
            <a:xfrm>
              <a:off x="2481023" y="3736113"/>
              <a:ext cx="5364755" cy="53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ts val="250"/>
                </a:spcBef>
                <a:buClrTx/>
                <a:buSzTx/>
                <a:buFontTx/>
                <a:buNone/>
              </a:pPr>
              <a:r>
                <a:rPr lang="en-US" altLang="en-US" sz="1400">
                  <a:latin typeface="Tahoma" panose="020B0604030504040204" pitchFamily="34" charset="0"/>
                  <a:cs typeface="Tahoma" panose="020B0604030504040204" pitchFamily="34" charset="0"/>
                </a:rPr>
                <a:t>Real Estate Project</a:t>
              </a:r>
              <a:endParaRPr lang="ru-RU" altLang="en-US" sz="1400">
                <a:latin typeface="Tahoma" panose="020B0604030504040204" pitchFamily="34" charset="0"/>
                <a:cs typeface="Tahoma" panose="020B0604030504040204" pitchFamily="34" charset="0"/>
              </a:endParaRPr>
            </a:p>
          </p:txBody>
        </p:sp>
        <p:sp>
          <p:nvSpPr>
            <p:cNvPr id="52" name="Line 6">
              <a:extLst>
                <a:ext uri="{FF2B5EF4-FFF2-40B4-BE49-F238E27FC236}">
                  <a16:creationId xmlns:a16="http://schemas.microsoft.com/office/drawing/2014/main" id="{8D3D88EC-A952-170F-ED56-C7239C809D7E}"/>
                </a:ext>
              </a:extLst>
            </p:cNvPr>
            <p:cNvSpPr>
              <a:spLocks noChangeShapeType="1"/>
            </p:cNvSpPr>
            <p:nvPr/>
          </p:nvSpPr>
          <p:spPr bwMode="auto">
            <a:xfrm>
              <a:off x="2482935" y="4622490"/>
              <a:ext cx="5292485" cy="0"/>
            </a:xfrm>
            <a:prstGeom prst="line">
              <a:avLst/>
            </a:prstGeom>
            <a:noFill/>
            <a:ln w="9525">
              <a:solidFill>
                <a:schemeClr val="tx2">
                  <a:lumMod val="25000"/>
                  <a:lumOff val="75000"/>
                </a:schemeClr>
              </a:solidFill>
              <a:round/>
              <a:headEnd/>
              <a:tailEnd/>
            </a:ln>
            <a:effectLst/>
          </p:spPr>
          <p:txBody>
            <a:bodyPr wrap="none" lIns="0" tIns="0" rIns="0" bIns="0" anchor="ctr"/>
            <a:lstStyle/>
            <a:p>
              <a:pPr>
                <a:defRPr/>
              </a:pPr>
              <a:endParaRPr lang="ru-RU" sz="3575" dirty="0">
                <a:latin typeface="Tahoma" panose="020B0604030504040204" pitchFamily="34" charset="0"/>
                <a:ea typeface="Tahoma" panose="020B0604030504040204" pitchFamily="34" charset="0"/>
                <a:cs typeface="Tahoma" panose="020B0604030504040204" pitchFamily="34" charset="0"/>
              </a:endParaRPr>
            </a:p>
          </p:txBody>
        </p:sp>
        <p:sp>
          <p:nvSpPr>
            <p:cNvPr id="53" name="Text Box 5">
              <a:extLst>
                <a:ext uri="{FF2B5EF4-FFF2-40B4-BE49-F238E27FC236}">
                  <a16:creationId xmlns:a16="http://schemas.microsoft.com/office/drawing/2014/main" id="{619FAD16-C385-151B-FBA1-C63D2CEBF1E1}"/>
                </a:ext>
              </a:extLst>
            </p:cNvPr>
            <p:cNvSpPr txBox="1">
              <a:spLocks noChangeArrowheads="1"/>
            </p:cNvSpPr>
            <p:nvPr/>
          </p:nvSpPr>
          <p:spPr bwMode="auto">
            <a:xfrm>
              <a:off x="2439939" y="4864585"/>
              <a:ext cx="5069684" cy="3315134"/>
            </a:xfrm>
            <a:prstGeom prst="rect">
              <a:avLst/>
            </a:prstGeom>
            <a:noFill/>
            <a:ln w="9525">
              <a:noFill/>
              <a:miter lim="800000"/>
              <a:headEnd/>
              <a:tailEnd/>
            </a:ln>
            <a:effectLst/>
          </p:spPr>
          <p:txBody>
            <a:bodyPr lIns="0" tIns="0" rIns="0" bIns="0">
              <a:spAutoFit/>
            </a:bodyPr>
            <a:lstStyle/>
            <a:p>
              <a:pPr>
                <a:lnSpc>
                  <a:spcPct val="150000"/>
                </a:lnSpc>
                <a:defRPr/>
              </a:pPr>
              <a:r>
                <a:rPr lang="en-US" sz="12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Development of a building or converting an existing building or the development of land into plots or apartment.</a:t>
              </a:r>
            </a:p>
          </p:txBody>
        </p:sp>
      </p:grpSp>
      <p:grpSp>
        <p:nvGrpSpPr>
          <p:cNvPr id="54" name="Группа 53">
            <a:extLst>
              <a:ext uri="{FF2B5EF4-FFF2-40B4-BE49-F238E27FC236}">
                <a16:creationId xmlns:a16="http://schemas.microsoft.com/office/drawing/2014/main" id="{55FFAC81-4E87-8354-CD83-E5CAE03553CC}"/>
              </a:ext>
            </a:extLst>
          </p:cNvPr>
          <p:cNvGrpSpPr>
            <a:grpSpLocks/>
          </p:cNvGrpSpPr>
          <p:nvPr/>
        </p:nvGrpSpPr>
        <p:grpSpPr bwMode="auto">
          <a:xfrm>
            <a:off x="6351588" y="3200400"/>
            <a:ext cx="2620962" cy="1295400"/>
            <a:chOff x="1392387" y="3428786"/>
            <a:chExt cx="6453391" cy="3187035"/>
          </a:xfrm>
        </p:grpSpPr>
        <p:sp>
          <p:nvSpPr>
            <p:cNvPr id="55" name="Text Box 4">
              <a:extLst>
                <a:ext uri="{FF2B5EF4-FFF2-40B4-BE49-F238E27FC236}">
                  <a16:creationId xmlns:a16="http://schemas.microsoft.com/office/drawing/2014/main" id="{DC9442DB-D3FF-1C00-62C7-6636D4E9E551}"/>
                </a:ext>
              </a:extLst>
            </p:cNvPr>
            <p:cNvSpPr txBox="1">
              <a:spLocks noChangeArrowheads="1"/>
            </p:cNvSpPr>
            <p:nvPr/>
          </p:nvSpPr>
          <p:spPr bwMode="auto">
            <a:xfrm>
              <a:off x="1392387" y="3834977"/>
              <a:ext cx="805208" cy="1015477"/>
            </a:xfrm>
            <a:prstGeom prst="rect">
              <a:avLst/>
            </a:prstGeom>
            <a:noFill/>
            <a:ln w="9525">
              <a:noFill/>
              <a:miter lim="800000"/>
              <a:headEnd/>
              <a:tailEnd/>
            </a:ln>
            <a:effectLst/>
          </p:spPr>
          <p:txBody>
            <a:bodyPr wrap="none" lIns="0" tIns="0" rIns="0" bIns="0" anchor="b">
              <a:spAutoFit/>
            </a:bodyPr>
            <a:lstStyle/>
            <a:p>
              <a:pPr eaLnBrk="1" hangingPunct="1">
                <a:defRPr/>
              </a:pPr>
              <a:r>
                <a:rPr lang="de-DE" sz="2681" dirty="0">
                  <a:solidFill>
                    <a:schemeClr val="accent1"/>
                  </a:solidFill>
                  <a:latin typeface="Tahoma" panose="020B0604030504040204" pitchFamily="34" charset="0"/>
                  <a:ea typeface="Tahoma" panose="020B0604030504040204" pitchFamily="34" charset="0"/>
                  <a:cs typeface="Tahoma" panose="020B0604030504040204" pitchFamily="34" charset="0"/>
                </a:rPr>
                <a:t>5.</a:t>
              </a:r>
            </a:p>
          </p:txBody>
        </p:sp>
        <p:sp>
          <p:nvSpPr>
            <p:cNvPr id="147470" name="Text Box 5">
              <a:extLst>
                <a:ext uri="{FF2B5EF4-FFF2-40B4-BE49-F238E27FC236}">
                  <a16:creationId xmlns:a16="http://schemas.microsoft.com/office/drawing/2014/main" id="{E50C4AF1-492F-6AD3-4C35-D179BFC19214}"/>
                </a:ext>
              </a:extLst>
            </p:cNvPr>
            <p:cNvSpPr txBox="1">
              <a:spLocks noChangeArrowheads="1"/>
            </p:cNvSpPr>
            <p:nvPr/>
          </p:nvSpPr>
          <p:spPr bwMode="auto">
            <a:xfrm>
              <a:off x="2481024" y="3428786"/>
              <a:ext cx="5364754" cy="10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ts val="250"/>
                </a:spcBef>
                <a:buClrTx/>
                <a:buSzTx/>
                <a:buFontTx/>
                <a:buNone/>
              </a:pPr>
              <a:r>
                <a:rPr lang="en-US" altLang="en-US" sz="1400">
                  <a:latin typeface="Tahoma" panose="020B0604030504040204" pitchFamily="34" charset="0"/>
                  <a:cs typeface="Tahoma" panose="020B0604030504040204" pitchFamily="34" charset="0"/>
                </a:rPr>
                <a:t>Residential Real Estate Project</a:t>
              </a:r>
              <a:endParaRPr lang="ru-RU" altLang="en-US" sz="1400">
                <a:latin typeface="Tahoma" panose="020B0604030504040204" pitchFamily="34" charset="0"/>
                <a:cs typeface="Tahoma" panose="020B0604030504040204" pitchFamily="34" charset="0"/>
              </a:endParaRPr>
            </a:p>
          </p:txBody>
        </p:sp>
        <p:sp>
          <p:nvSpPr>
            <p:cNvPr id="72" name="Line 6">
              <a:extLst>
                <a:ext uri="{FF2B5EF4-FFF2-40B4-BE49-F238E27FC236}">
                  <a16:creationId xmlns:a16="http://schemas.microsoft.com/office/drawing/2014/main" id="{AD4B4570-3FD1-9A2A-FA00-50834151F106}"/>
                </a:ext>
              </a:extLst>
            </p:cNvPr>
            <p:cNvSpPr>
              <a:spLocks noChangeShapeType="1"/>
            </p:cNvSpPr>
            <p:nvPr/>
          </p:nvSpPr>
          <p:spPr bwMode="auto">
            <a:xfrm>
              <a:off x="2482935" y="4623924"/>
              <a:ext cx="5292485" cy="0"/>
            </a:xfrm>
            <a:prstGeom prst="line">
              <a:avLst/>
            </a:prstGeom>
            <a:noFill/>
            <a:ln w="9525">
              <a:solidFill>
                <a:schemeClr val="tx2">
                  <a:lumMod val="25000"/>
                  <a:lumOff val="75000"/>
                </a:schemeClr>
              </a:solidFill>
              <a:round/>
              <a:headEnd/>
              <a:tailEnd/>
            </a:ln>
            <a:effectLst/>
          </p:spPr>
          <p:txBody>
            <a:bodyPr wrap="none" lIns="0" tIns="0" rIns="0" bIns="0" anchor="ctr"/>
            <a:lstStyle/>
            <a:p>
              <a:pPr>
                <a:defRPr/>
              </a:pPr>
              <a:endParaRPr lang="ru-RU" sz="3575" dirty="0">
                <a:latin typeface="Tahoma" panose="020B0604030504040204" pitchFamily="34" charset="0"/>
                <a:ea typeface="Tahoma" panose="020B0604030504040204" pitchFamily="34" charset="0"/>
                <a:cs typeface="Tahoma" panose="020B0604030504040204" pitchFamily="34" charset="0"/>
              </a:endParaRPr>
            </a:p>
          </p:txBody>
        </p:sp>
        <p:sp>
          <p:nvSpPr>
            <p:cNvPr id="73" name="Text Box 5">
              <a:extLst>
                <a:ext uri="{FF2B5EF4-FFF2-40B4-BE49-F238E27FC236}">
                  <a16:creationId xmlns:a16="http://schemas.microsoft.com/office/drawing/2014/main" id="{CAB62FB0-52DE-F457-96F9-2D882F5864FA}"/>
                </a:ext>
              </a:extLst>
            </p:cNvPr>
            <p:cNvSpPr txBox="1">
              <a:spLocks noChangeArrowheads="1"/>
            </p:cNvSpPr>
            <p:nvPr/>
          </p:nvSpPr>
          <p:spPr bwMode="auto">
            <a:xfrm>
              <a:off x="2471210" y="4912944"/>
              <a:ext cx="5366751" cy="1702877"/>
            </a:xfrm>
            <a:prstGeom prst="rect">
              <a:avLst/>
            </a:prstGeom>
            <a:noFill/>
            <a:ln w="9525">
              <a:noFill/>
              <a:miter lim="800000"/>
              <a:headEnd/>
              <a:tailEnd/>
            </a:ln>
            <a:effectLst/>
          </p:spPr>
          <p:txBody>
            <a:bodyPr lIns="0" tIns="0" rIns="0" bIns="0">
              <a:spAutoFit/>
            </a:bodyPr>
            <a:lstStyle/>
            <a:p>
              <a:pPr>
                <a:lnSpc>
                  <a:spcPct val="130000"/>
                </a:lnSpc>
                <a:defRPr/>
              </a:pPr>
              <a:r>
                <a:rPr lang="en-US" sz="12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REP in which Carpet Area of the Commercial Apartment is less than 15%</a:t>
              </a:r>
            </a:p>
          </p:txBody>
        </p:sp>
      </p:grpSp>
      <p:grpSp>
        <p:nvGrpSpPr>
          <p:cNvPr id="74" name="Группа 73">
            <a:extLst>
              <a:ext uri="{FF2B5EF4-FFF2-40B4-BE49-F238E27FC236}">
                <a16:creationId xmlns:a16="http://schemas.microsoft.com/office/drawing/2014/main" id="{CAE835A6-3C20-DA42-D77C-FAB9FB4F0888}"/>
              </a:ext>
            </a:extLst>
          </p:cNvPr>
          <p:cNvGrpSpPr>
            <a:grpSpLocks/>
          </p:cNvGrpSpPr>
          <p:nvPr/>
        </p:nvGrpSpPr>
        <p:grpSpPr bwMode="auto">
          <a:xfrm>
            <a:off x="6472238" y="4953000"/>
            <a:ext cx="2620962" cy="1390650"/>
            <a:chOff x="1392387" y="3736113"/>
            <a:chExt cx="6453391" cy="3421366"/>
          </a:xfrm>
        </p:grpSpPr>
        <p:sp>
          <p:nvSpPr>
            <p:cNvPr id="75" name="Text Box 4">
              <a:extLst>
                <a:ext uri="{FF2B5EF4-FFF2-40B4-BE49-F238E27FC236}">
                  <a16:creationId xmlns:a16="http://schemas.microsoft.com/office/drawing/2014/main" id="{31A2E3B1-7856-CE4E-8804-04844134CF98}"/>
                </a:ext>
              </a:extLst>
            </p:cNvPr>
            <p:cNvSpPr txBox="1">
              <a:spLocks noChangeArrowheads="1"/>
            </p:cNvSpPr>
            <p:nvPr/>
          </p:nvSpPr>
          <p:spPr bwMode="auto">
            <a:xfrm>
              <a:off x="1392387" y="3833756"/>
              <a:ext cx="805208" cy="1015474"/>
            </a:xfrm>
            <a:prstGeom prst="rect">
              <a:avLst/>
            </a:prstGeom>
            <a:noFill/>
            <a:ln w="9525">
              <a:noFill/>
              <a:miter lim="800000"/>
              <a:headEnd/>
              <a:tailEnd/>
            </a:ln>
            <a:effectLst/>
          </p:spPr>
          <p:txBody>
            <a:bodyPr wrap="none" lIns="0" tIns="0" rIns="0" bIns="0" anchor="b">
              <a:spAutoFit/>
            </a:bodyPr>
            <a:lstStyle/>
            <a:p>
              <a:pPr eaLnBrk="1" hangingPunct="1">
                <a:defRPr/>
              </a:pPr>
              <a:r>
                <a:rPr lang="de-DE" sz="2681" dirty="0">
                  <a:solidFill>
                    <a:schemeClr val="accent1"/>
                  </a:solidFill>
                  <a:latin typeface="Tahoma" panose="020B0604030504040204" pitchFamily="34" charset="0"/>
                  <a:ea typeface="Tahoma" panose="020B0604030504040204" pitchFamily="34" charset="0"/>
                  <a:cs typeface="Tahoma" panose="020B0604030504040204" pitchFamily="34" charset="0"/>
                </a:rPr>
                <a:t>6.</a:t>
              </a:r>
            </a:p>
          </p:txBody>
        </p:sp>
        <p:sp>
          <p:nvSpPr>
            <p:cNvPr id="147466" name="Text Box 5">
              <a:extLst>
                <a:ext uri="{FF2B5EF4-FFF2-40B4-BE49-F238E27FC236}">
                  <a16:creationId xmlns:a16="http://schemas.microsoft.com/office/drawing/2014/main" id="{02CC34E3-5E0D-95B1-AEA3-C50B04636DCD}"/>
                </a:ext>
              </a:extLst>
            </p:cNvPr>
            <p:cNvSpPr txBox="1">
              <a:spLocks noChangeArrowheads="1"/>
            </p:cNvSpPr>
            <p:nvPr/>
          </p:nvSpPr>
          <p:spPr bwMode="auto">
            <a:xfrm>
              <a:off x="2481023" y="3736113"/>
              <a:ext cx="5364755" cy="53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ts val="250"/>
                </a:spcBef>
                <a:buClrTx/>
                <a:buSzTx/>
                <a:buFontTx/>
                <a:buNone/>
              </a:pPr>
              <a:r>
                <a:rPr lang="en-US" altLang="en-US" sz="1400">
                  <a:latin typeface="Tahoma" panose="020B0604030504040204" pitchFamily="34" charset="0"/>
                  <a:cs typeface="Tahoma" panose="020B0604030504040204" pitchFamily="34" charset="0"/>
                </a:rPr>
                <a:t>Carpet Area – 2(k)</a:t>
              </a:r>
              <a:endParaRPr lang="ru-RU" altLang="en-US" sz="1400">
                <a:latin typeface="Tahoma" panose="020B0604030504040204" pitchFamily="34" charset="0"/>
                <a:cs typeface="Tahoma" panose="020B0604030504040204" pitchFamily="34" charset="0"/>
              </a:endParaRPr>
            </a:p>
          </p:txBody>
        </p:sp>
        <p:sp>
          <p:nvSpPr>
            <p:cNvPr id="77" name="Line 6">
              <a:extLst>
                <a:ext uri="{FF2B5EF4-FFF2-40B4-BE49-F238E27FC236}">
                  <a16:creationId xmlns:a16="http://schemas.microsoft.com/office/drawing/2014/main" id="{4C842012-7635-8B1B-2099-DD55E0D04B33}"/>
                </a:ext>
              </a:extLst>
            </p:cNvPr>
            <p:cNvSpPr>
              <a:spLocks noChangeShapeType="1"/>
            </p:cNvSpPr>
            <p:nvPr/>
          </p:nvSpPr>
          <p:spPr bwMode="auto">
            <a:xfrm>
              <a:off x="2482935" y="4622701"/>
              <a:ext cx="5292485" cy="0"/>
            </a:xfrm>
            <a:prstGeom prst="line">
              <a:avLst/>
            </a:prstGeom>
            <a:noFill/>
            <a:ln w="9525">
              <a:solidFill>
                <a:schemeClr val="tx2">
                  <a:lumMod val="25000"/>
                  <a:lumOff val="75000"/>
                </a:schemeClr>
              </a:solidFill>
              <a:round/>
              <a:headEnd/>
              <a:tailEnd/>
            </a:ln>
            <a:effectLst/>
          </p:spPr>
          <p:txBody>
            <a:bodyPr wrap="none" lIns="0" tIns="0" rIns="0" bIns="0" anchor="ctr"/>
            <a:lstStyle/>
            <a:p>
              <a:pPr>
                <a:defRPr/>
              </a:pPr>
              <a:endParaRPr lang="ru-RU" sz="3575" dirty="0">
                <a:latin typeface="Tahoma" panose="020B0604030504040204" pitchFamily="34" charset="0"/>
                <a:ea typeface="Tahoma" panose="020B0604030504040204" pitchFamily="34" charset="0"/>
                <a:cs typeface="Tahoma" panose="020B0604030504040204" pitchFamily="34" charset="0"/>
              </a:endParaRPr>
            </a:p>
          </p:txBody>
        </p:sp>
        <p:sp>
          <p:nvSpPr>
            <p:cNvPr id="78" name="Text Box 5">
              <a:extLst>
                <a:ext uri="{FF2B5EF4-FFF2-40B4-BE49-F238E27FC236}">
                  <a16:creationId xmlns:a16="http://schemas.microsoft.com/office/drawing/2014/main" id="{F717C914-C87D-EAFB-D314-948B6043F9BE}"/>
                </a:ext>
              </a:extLst>
            </p:cNvPr>
            <p:cNvSpPr txBox="1">
              <a:spLocks noChangeArrowheads="1"/>
            </p:cNvSpPr>
            <p:nvPr/>
          </p:nvSpPr>
          <p:spPr bwMode="auto">
            <a:xfrm>
              <a:off x="2471210" y="4864853"/>
              <a:ext cx="5366751" cy="2292626"/>
            </a:xfrm>
            <a:prstGeom prst="rect">
              <a:avLst/>
            </a:prstGeom>
            <a:noFill/>
            <a:ln w="9525">
              <a:noFill/>
              <a:miter lim="800000"/>
              <a:headEnd/>
              <a:tailEnd/>
            </a:ln>
            <a:effectLst/>
          </p:spPr>
          <p:txBody>
            <a:bodyPr lIns="0" tIns="0" rIns="0" bIns="0">
              <a:spAutoFit/>
            </a:bodyPr>
            <a:lstStyle/>
            <a:p>
              <a:pPr>
                <a:lnSpc>
                  <a:spcPct val="130000"/>
                </a:lnSpc>
                <a:defRPr/>
              </a:pPr>
              <a:r>
                <a:rPr lang="en-US" sz="12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Net usable area, excluding the external walls and balcony, verandah and Open Terrace area.</a:t>
              </a:r>
            </a:p>
          </p:txBody>
        </p:sp>
      </p:grpSp>
      <p:pic>
        <p:nvPicPr>
          <p:cNvPr id="14" name="Picture Placeholder 13" descr="A blurry image of a building&#10;&#10;Description automatically generated">
            <a:extLst>
              <a:ext uri="{FF2B5EF4-FFF2-40B4-BE49-F238E27FC236}">
                <a16:creationId xmlns:a16="http://schemas.microsoft.com/office/drawing/2014/main" id="{7EE390C8-F1DC-3EBB-CC52-1096FC59CF15}"/>
              </a:ext>
            </a:extLst>
          </p:cNvPr>
          <p:cNvPicPr>
            <a:picLocks noGrp="1" noChangeAspect="1"/>
          </p:cNvPicPr>
          <p:nvPr>
            <p:ph type="pic" sz="quarter" idx="35"/>
          </p:nvPr>
        </p:nvPicPr>
        <p:blipFill>
          <a:blip r:embed="rId2"/>
          <a:srcRect t="10877" b="10877"/>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1+#ppt_w/2"/>
                                          </p:val>
                                        </p:tav>
                                        <p:tav tm="100000">
                                          <p:val>
                                            <p:strVal val="#ppt_x"/>
                                          </p:val>
                                        </p:tav>
                                      </p:tavLst>
                                    </p:anim>
                                    <p:anim calcmode="lin" valueType="num">
                                      <p:cBhvr additive="base">
                                        <p:cTn id="13" dur="500" fill="hold"/>
                                        <p:tgtEl>
                                          <p:spTgt spid="4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1+#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1+#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1+#ppt_w/2"/>
                                          </p:val>
                                        </p:tav>
                                        <p:tav tm="100000">
                                          <p:val>
                                            <p:strVal val="#ppt_x"/>
                                          </p:val>
                                        </p:tav>
                                      </p:tavLst>
                                    </p:anim>
                                    <p:anim calcmode="lin" valueType="num">
                                      <p:cBhvr additive="base">
                                        <p:cTn id="28" dur="500" fill="hold"/>
                                        <p:tgtEl>
                                          <p:spTgt spid="44"/>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2" fill="hold" nodeType="afterEffect">
                                  <p:stCondLst>
                                    <p:cond delay="0"/>
                                  </p:stCondLst>
                                  <p:childTnLst>
                                    <p:set>
                                      <p:cBhvr>
                                        <p:cTn id="31" dur="1" fill="hold">
                                          <p:stCondLst>
                                            <p:cond delay="0"/>
                                          </p:stCondLst>
                                        </p:cTn>
                                        <p:tgtEl>
                                          <p:spTgt spid="74"/>
                                        </p:tgtEl>
                                        <p:attrNameLst>
                                          <p:attrName>style.visibility</p:attrName>
                                        </p:attrNameLst>
                                      </p:cBhvr>
                                      <p:to>
                                        <p:strVal val="visible"/>
                                      </p:to>
                                    </p:set>
                                    <p:anim calcmode="lin" valueType="num">
                                      <p:cBhvr additive="base">
                                        <p:cTn id="32" dur="500" fill="hold"/>
                                        <p:tgtEl>
                                          <p:spTgt spid="74"/>
                                        </p:tgtEl>
                                        <p:attrNameLst>
                                          <p:attrName>ppt_x</p:attrName>
                                        </p:attrNameLst>
                                      </p:cBhvr>
                                      <p:tavLst>
                                        <p:tav tm="0">
                                          <p:val>
                                            <p:strVal val="1+#ppt_w/2"/>
                                          </p:val>
                                        </p:tav>
                                        <p:tav tm="100000">
                                          <p:val>
                                            <p:strVal val="#ppt_x"/>
                                          </p:val>
                                        </p:tav>
                                      </p:tavLst>
                                    </p:anim>
                                    <p:anim calcmode="lin" valueType="num">
                                      <p:cBhvr additive="base">
                                        <p:cTn id="33"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1" name="Заголовок 2">
            <a:extLst>
              <a:ext uri="{FF2B5EF4-FFF2-40B4-BE49-F238E27FC236}">
                <a16:creationId xmlns:a16="http://schemas.microsoft.com/office/drawing/2014/main" id="{18CABC49-B98E-D031-C658-1E3133170590}"/>
              </a:ext>
            </a:extLst>
          </p:cNvPr>
          <p:cNvSpPr>
            <a:spLocks noGrp="1" noChangeArrowheads="1"/>
          </p:cNvSpPr>
          <p:nvPr>
            <p:ph type="title"/>
          </p:nvPr>
        </p:nvSpPr>
        <p:spPr>
          <a:xfrm>
            <a:off x="304800" y="457200"/>
            <a:ext cx="9318625" cy="584200"/>
          </a:xfrm>
        </p:spPr>
        <p:txBody>
          <a:bodyPr/>
          <a:lstStyle/>
          <a:p>
            <a:pPr algn="ctr"/>
            <a:r>
              <a:rPr lang="en-US" altLang="en-US"/>
              <a:t>SUPPLY UNDER GST – IN GENERAL</a:t>
            </a:r>
          </a:p>
        </p:txBody>
      </p:sp>
      <p:grpSp>
        <p:nvGrpSpPr>
          <p:cNvPr id="148482" name="Группа 4">
            <a:extLst>
              <a:ext uri="{FF2B5EF4-FFF2-40B4-BE49-F238E27FC236}">
                <a16:creationId xmlns:a16="http://schemas.microsoft.com/office/drawing/2014/main" id="{BA6D9D1D-B582-A263-BD46-6BE3A1B8575E}"/>
              </a:ext>
            </a:extLst>
          </p:cNvPr>
          <p:cNvGrpSpPr>
            <a:grpSpLocks/>
          </p:cNvGrpSpPr>
          <p:nvPr/>
        </p:nvGrpSpPr>
        <p:grpSpPr bwMode="auto">
          <a:xfrm rot="10800000">
            <a:off x="477838" y="3049588"/>
            <a:ext cx="9055100" cy="1812925"/>
            <a:chOff x="-335805" y="-165245"/>
            <a:chExt cx="23428805" cy="4691482"/>
          </a:xfrm>
        </p:grpSpPr>
        <p:sp>
          <p:nvSpPr>
            <p:cNvPr id="33" name="Овал 32">
              <a:extLst>
                <a:ext uri="{FF2B5EF4-FFF2-40B4-BE49-F238E27FC236}">
                  <a16:creationId xmlns:a16="http://schemas.microsoft.com/office/drawing/2014/main" id="{29C112EC-E004-BBDA-8286-FC63318ECFA8}"/>
                </a:ext>
              </a:extLst>
            </p:cNvPr>
            <p:cNvSpPr/>
            <p:nvPr/>
          </p:nvSpPr>
          <p:spPr>
            <a:xfrm>
              <a:off x="-216688" y="2295525"/>
              <a:ext cx="4686581" cy="2345740"/>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7" name="Овал 32">
              <a:extLst>
                <a:ext uri="{FF2B5EF4-FFF2-40B4-BE49-F238E27FC236}">
                  <a16:creationId xmlns:a16="http://schemas.microsoft.com/office/drawing/2014/main" id="{018403A4-30DF-94C0-9270-D7596646381F}"/>
                </a:ext>
              </a:extLst>
            </p:cNvPr>
            <p:cNvSpPr/>
            <p:nvPr/>
          </p:nvSpPr>
          <p:spPr>
            <a:xfrm rot="10800000">
              <a:off x="4465787" y="-165245"/>
              <a:ext cx="4686581"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8" name="Овал 32">
              <a:extLst>
                <a:ext uri="{FF2B5EF4-FFF2-40B4-BE49-F238E27FC236}">
                  <a16:creationId xmlns:a16="http://schemas.microsoft.com/office/drawing/2014/main" id="{B147B5BD-CE0B-DC7F-96AB-45576140CBBC}"/>
                </a:ext>
              </a:extLst>
            </p:cNvPr>
            <p:cNvSpPr/>
            <p:nvPr/>
          </p:nvSpPr>
          <p:spPr>
            <a:xfrm>
              <a:off x="9144153" y="2295525"/>
              <a:ext cx="4690690" cy="2345740"/>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9" name="Овал 32">
              <a:extLst>
                <a:ext uri="{FF2B5EF4-FFF2-40B4-BE49-F238E27FC236}">
                  <a16:creationId xmlns:a16="http://schemas.microsoft.com/office/drawing/2014/main" id="{D5C7F2FE-3178-2B1D-28A6-C3BEF9A626E3}"/>
                </a:ext>
              </a:extLst>
            </p:cNvPr>
            <p:cNvSpPr/>
            <p:nvPr/>
          </p:nvSpPr>
          <p:spPr>
            <a:xfrm rot="10800000">
              <a:off x="13826628" y="-165245"/>
              <a:ext cx="4686584"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40" name="Овал 32">
              <a:extLst>
                <a:ext uri="{FF2B5EF4-FFF2-40B4-BE49-F238E27FC236}">
                  <a16:creationId xmlns:a16="http://schemas.microsoft.com/office/drawing/2014/main" id="{75E6D0DC-87A6-DE22-C979-C9926242F42F}"/>
                </a:ext>
              </a:extLst>
            </p:cNvPr>
            <p:cNvSpPr/>
            <p:nvPr/>
          </p:nvSpPr>
          <p:spPr>
            <a:xfrm>
              <a:off x="18525533" y="2184604"/>
              <a:ext cx="4686584" cy="2341633"/>
            </a:xfrm>
            <a:custGeom>
              <a:avLst/>
              <a:gdLst>
                <a:gd name="connsiteX0" fmla="*/ 0 w 3372582"/>
                <a:gd name="connsiteY0" fmla="*/ 1686291 h 3372582"/>
                <a:gd name="connsiteX1" fmla="*/ 1686291 w 3372582"/>
                <a:gd name="connsiteY1" fmla="*/ 0 h 3372582"/>
                <a:gd name="connsiteX2" fmla="*/ 3372582 w 3372582"/>
                <a:gd name="connsiteY2" fmla="*/ 1686291 h 3372582"/>
                <a:gd name="connsiteX3" fmla="*/ 1686291 w 3372582"/>
                <a:gd name="connsiteY3" fmla="*/ 3372582 h 3372582"/>
                <a:gd name="connsiteX4" fmla="*/ 0 w 3372582"/>
                <a:gd name="connsiteY4" fmla="*/ 1686291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4" fmla="*/ 1777731 w 3372582"/>
                <a:gd name="connsiteY4" fmla="*/ 91440 h 3372582"/>
                <a:gd name="connsiteX0" fmla="*/ 1686291 w 3372582"/>
                <a:gd name="connsiteY0" fmla="*/ 0 h 3372582"/>
                <a:gd name="connsiteX1" fmla="*/ 3372582 w 3372582"/>
                <a:gd name="connsiteY1" fmla="*/ 1686291 h 3372582"/>
                <a:gd name="connsiteX2" fmla="*/ 1686291 w 3372582"/>
                <a:gd name="connsiteY2" fmla="*/ 3372582 h 3372582"/>
                <a:gd name="connsiteX3" fmla="*/ 0 w 3372582"/>
                <a:gd name="connsiteY3" fmla="*/ 1686291 h 3372582"/>
                <a:gd name="connsiteX0" fmla="*/ 3372582 w 3372582"/>
                <a:gd name="connsiteY0" fmla="*/ 0 h 1686291"/>
                <a:gd name="connsiteX1" fmla="*/ 1686291 w 3372582"/>
                <a:gd name="connsiteY1" fmla="*/ 1686291 h 1686291"/>
                <a:gd name="connsiteX2" fmla="*/ 0 w 3372582"/>
                <a:gd name="connsiteY2" fmla="*/ 0 h 1686291"/>
              </a:gdLst>
              <a:ahLst/>
              <a:cxnLst>
                <a:cxn ang="0">
                  <a:pos x="connsiteX0" y="connsiteY0"/>
                </a:cxn>
                <a:cxn ang="0">
                  <a:pos x="connsiteX1" y="connsiteY1"/>
                </a:cxn>
                <a:cxn ang="0">
                  <a:pos x="connsiteX2" y="connsiteY2"/>
                </a:cxn>
              </a:cxnLst>
              <a:rect l="l" t="t" r="r" b="b"/>
              <a:pathLst>
                <a:path w="3372582" h="1686291">
                  <a:moveTo>
                    <a:pt x="3372582" y="0"/>
                  </a:moveTo>
                  <a:cubicBezTo>
                    <a:pt x="3372582" y="931313"/>
                    <a:pt x="2617604" y="1686291"/>
                    <a:pt x="1686291" y="1686291"/>
                  </a:cubicBezTo>
                  <a:cubicBezTo>
                    <a:pt x="754978" y="1686291"/>
                    <a:pt x="0" y="931313"/>
                    <a:pt x="0" y="0"/>
                  </a:cubicBezTo>
                </a:path>
              </a:pathLst>
            </a:custGeom>
            <a:noFill/>
            <a:ln>
              <a:solidFill>
                <a:schemeClr val="tx2">
                  <a:lumMod val="25000"/>
                  <a:lumOff val="75000"/>
                </a:schemeClr>
              </a:solidFill>
              <a:prstDash val="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grpSp>
      <p:grpSp>
        <p:nvGrpSpPr>
          <p:cNvPr id="2" name="Группа 1">
            <a:extLst>
              <a:ext uri="{FF2B5EF4-FFF2-40B4-BE49-F238E27FC236}">
                <a16:creationId xmlns:a16="http://schemas.microsoft.com/office/drawing/2014/main" id="{79C40AF8-86E4-537A-767E-20A2F12126BB}"/>
              </a:ext>
            </a:extLst>
          </p:cNvPr>
          <p:cNvGrpSpPr>
            <a:grpSpLocks/>
          </p:cNvGrpSpPr>
          <p:nvPr/>
        </p:nvGrpSpPr>
        <p:grpSpPr bwMode="auto">
          <a:xfrm>
            <a:off x="552450" y="3259138"/>
            <a:ext cx="1697038" cy="2836862"/>
            <a:chOff x="1360955" y="6441339"/>
            <a:chExt cx="4176464" cy="6983233"/>
          </a:xfrm>
        </p:grpSpPr>
        <p:sp>
          <p:nvSpPr>
            <p:cNvPr id="34" name="Капля 33">
              <a:extLst>
                <a:ext uri="{FF2B5EF4-FFF2-40B4-BE49-F238E27FC236}">
                  <a16:creationId xmlns:a16="http://schemas.microsoft.com/office/drawing/2014/main" id="{689B4D1D-E416-156E-04A5-BBAF7A921E8F}"/>
                </a:ext>
              </a:extLst>
            </p:cNvPr>
            <p:cNvSpPr/>
            <p:nvPr/>
          </p:nvSpPr>
          <p:spPr>
            <a:xfrm rot="8100000">
              <a:off x="1696947" y="6441339"/>
              <a:ext cx="3418528" cy="3423231"/>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dirty="0">
                <a:solidFill>
                  <a:srgbClr val="FFFFFF"/>
                </a:solidFill>
              </a:endParaRPr>
            </a:p>
          </p:txBody>
        </p:sp>
        <p:sp>
          <p:nvSpPr>
            <p:cNvPr id="95" name="Текст 28">
              <a:extLst>
                <a:ext uri="{FF2B5EF4-FFF2-40B4-BE49-F238E27FC236}">
                  <a16:creationId xmlns:a16="http://schemas.microsoft.com/office/drawing/2014/main" id="{7D0F66B8-6C9D-7AEC-E8FD-E3D4AB4BAB71}"/>
                </a:ext>
              </a:extLst>
            </p:cNvPr>
            <p:cNvSpPr txBox="1">
              <a:spLocks/>
            </p:cNvSpPr>
            <p:nvPr/>
          </p:nvSpPr>
          <p:spPr>
            <a:xfrm>
              <a:off x="1360955" y="10970475"/>
              <a:ext cx="4176464" cy="2454097"/>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2(52) Goods &amp; Sec 2 (102) Services of the CGST Act</a:t>
              </a:r>
              <a:endParaRPr lang="ru-RU" sz="812" dirty="0">
                <a:solidFill>
                  <a:srgbClr val="003366">
                    <a:lumMod val="90000"/>
                    <a:lumOff val="10000"/>
                  </a:srgbClr>
                </a:solidFill>
                <a:latin typeface="Tahoma" charset="0"/>
                <a:ea typeface="Tahoma" charset="0"/>
                <a:cs typeface="Tahoma" charset="0"/>
              </a:endParaRPr>
            </a:p>
          </p:txBody>
        </p:sp>
        <p:sp>
          <p:nvSpPr>
            <p:cNvPr id="148501" name="Прямоугольник 5">
              <a:extLst>
                <a:ext uri="{FF2B5EF4-FFF2-40B4-BE49-F238E27FC236}">
                  <a16:creationId xmlns:a16="http://schemas.microsoft.com/office/drawing/2014/main" id="{ACC4B340-50D2-D390-43FB-388FC5EAE227}"/>
                </a:ext>
              </a:extLst>
            </p:cNvPr>
            <p:cNvSpPr>
              <a:spLocks noChangeArrowheads="1"/>
            </p:cNvSpPr>
            <p:nvPr/>
          </p:nvSpPr>
          <p:spPr bwMode="auto">
            <a:xfrm>
              <a:off x="2206799" y="7266907"/>
              <a:ext cx="2412123" cy="206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400">
                  <a:solidFill>
                    <a:srgbClr val="FFFFFF"/>
                  </a:solidFill>
                  <a:latin typeface="Tahoma" panose="020B0604030504040204" pitchFamily="34" charset="0"/>
                  <a:cs typeface="Tahoma" panose="020B0604030504040204" pitchFamily="34" charset="0"/>
                </a:rPr>
                <a:t>Form of Supply of G or S</a:t>
              </a:r>
            </a:p>
          </p:txBody>
        </p:sp>
      </p:grpSp>
      <p:grpSp>
        <p:nvGrpSpPr>
          <p:cNvPr id="4" name="Группа 3">
            <a:extLst>
              <a:ext uri="{FF2B5EF4-FFF2-40B4-BE49-F238E27FC236}">
                <a16:creationId xmlns:a16="http://schemas.microsoft.com/office/drawing/2014/main" id="{EA67BA8F-56ED-18DD-442F-30D7569D006C}"/>
              </a:ext>
            </a:extLst>
          </p:cNvPr>
          <p:cNvGrpSpPr>
            <a:grpSpLocks/>
          </p:cNvGrpSpPr>
          <p:nvPr/>
        </p:nvGrpSpPr>
        <p:grpSpPr bwMode="auto">
          <a:xfrm>
            <a:off x="2354263" y="1752600"/>
            <a:ext cx="1697037" cy="2898775"/>
            <a:chOff x="5797305" y="2731734"/>
            <a:chExt cx="4176464" cy="7136803"/>
          </a:xfrm>
        </p:grpSpPr>
        <p:sp>
          <p:nvSpPr>
            <p:cNvPr id="35" name="Капля 34">
              <a:extLst>
                <a:ext uri="{FF2B5EF4-FFF2-40B4-BE49-F238E27FC236}">
                  <a16:creationId xmlns:a16="http://schemas.microsoft.com/office/drawing/2014/main" id="{2513DE96-6FD0-07D1-4873-8123BE0FC88F}"/>
                </a:ext>
              </a:extLst>
            </p:cNvPr>
            <p:cNvSpPr/>
            <p:nvPr/>
          </p:nvSpPr>
          <p:spPr>
            <a:xfrm rot="18900000">
              <a:off x="6160645" y="6444748"/>
              <a:ext cx="3422435" cy="342378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28" name="Текст 28">
              <a:extLst>
                <a:ext uri="{FF2B5EF4-FFF2-40B4-BE49-F238E27FC236}">
                  <a16:creationId xmlns:a16="http://schemas.microsoft.com/office/drawing/2014/main" id="{68A7AC79-6F8F-55C2-1AC5-1B19BCAA8DCE}"/>
                </a:ext>
              </a:extLst>
            </p:cNvPr>
            <p:cNvSpPr txBox="1">
              <a:spLocks/>
            </p:cNvSpPr>
            <p:nvPr/>
          </p:nvSpPr>
          <p:spPr>
            <a:xfrm>
              <a:off x="5797305" y="2731734"/>
              <a:ext cx="4176464" cy="2606928"/>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An activity made or agreed to be made</a:t>
              </a:r>
              <a:endParaRPr lang="ru-RU" sz="812" dirty="0">
                <a:solidFill>
                  <a:srgbClr val="003366">
                    <a:lumMod val="90000"/>
                    <a:lumOff val="10000"/>
                  </a:srgbClr>
                </a:solidFill>
                <a:latin typeface="Tahoma" charset="0"/>
                <a:ea typeface="Tahoma" charset="0"/>
                <a:cs typeface="Tahoma" charset="0"/>
              </a:endParaRPr>
            </a:p>
          </p:txBody>
        </p:sp>
        <p:sp>
          <p:nvSpPr>
            <p:cNvPr id="148498" name="Прямоугольник 44">
              <a:extLst>
                <a:ext uri="{FF2B5EF4-FFF2-40B4-BE49-F238E27FC236}">
                  <a16:creationId xmlns:a16="http://schemas.microsoft.com/office/drawing/2014/main" id="{3D705159-DE09-3373-3746-4C8F2F05236A}"/>
                </a:ext>
              </a:extLst>
            </p:cNvPr>
            <p:cNvSpPr>
              <a:spLocks noChangeArrowheads="1"/>
            </p:cNvSpPr>
            <p:nvPr/>
          </p:nvSpPr>
          <p:spPr bwMode="auto">
            <a:xfrm>
              <a:off x="6677073" y="7736375"/>
              <a:ext cx="2412125" cy="14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400">
                  <a:solidFill>
                    <a:srgbClr val="FFFFFF"/>
                  </a:solidFill>
                  <a:latin typeface="Tahoma" panose="020B0604030504040204" pitchFamily="34" charset="0"/>
                  <a:cs typeface="Tahoma" panose="020B0604030504040204" pitchFamily="34" charset="0"/>
                </a:rPr>
                <a:t>Made or Agreed</a:t>
              </a:r>
              <a:endParaRPr lang="ru-RU" altLang="en-US" sz="1400">
                <a:solidFill>
                  <a:srgbClr val="FFFFFF"/>
                </a:solidFill>
                <a:latin typeface="Tahoma" panose="020B0604030504040204" pitchFamily="34" charset="0"/>
                <a:cs typeface="Tahoma" panose="020B0604030504040204" pitchFamily="34" charset="0"/>
              </a:endParaRPr>
            </a:p>
          </p:txBody>
        </p:sp>
      </p:grpSp>
      <p:grpSp>
        <p:nvGrpSpPr>
          <p:cNvPr id="7" name="Группа 6">
            <a:extLst>
              <a:ext uri="{FF2B5EF4-FFF2-40B4-BE49-F238E27FC236}">
                <a16:creationId xmlns:a16="http://schemas.microsoft.com/office/drawing/2014/main" id="{3801ACC1-9EFD-D4CA-5FCE-5E8BD44F8A00}"/>
              </a:ext>
            </a:extLst>
          </p:cNvPr>
          <p:cNvGrpSpPr/>
          <p:nvPr/>
        </p:nvGrpSpPr>
        <p:grpSpPr>
          <a:xfrm>
            <a:off x="4156881" y="3259431"/>
            <a:ext cx="1696468" cy="2836569"/>
            <a:chOff x="10233655" y="6441339"/>
            <a:chExt cx="4176464" cy="6983233"/>
          </a:xfrm>
          <a:solidFill>
            <a:schemeClr val="accent2">
              <a:lumMod val="20000"/>
              <a:lumOff val="80000"/>
            </a:schemeClr>
          </a:solidFill>
        </p:grpSpPr>
        <p:sp>
          <p:nvSpPr>
            <p:cNvPr id="36" name="Капля 35">
              <a:extLst>
                <a:ext uri="{FF2B5EF4-FFF2-40B4-BE49-F238E27FC236}">
                  <a16:creationId xmlns:a16="http://schemas.microsoft.com/office/drawing/2014/main" id="{15D84A39-013D-E46D-8572-F7FB32C55D30}"/>
                </a:ext>
              </a:extLst>
            </p:cNvPr>
            <p:cNvSpPr/>
            <p:nvPr/>
          </p:nvSpPr>
          <p:spPr>
            <a:xfrm rot="8100000">
              <a:off x="10626596" y="6441339"/>
              <a:ext cx="3422016" cy="3422016"/>
            </a:xfrm>
            <a:prstGeom prst="teardrop">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29" name="Текст 28">
              <a:extLst>
                <a:ext uri="{FF2B5EF4-FFF2-40B4-BE49-F238E27FC236}">
                  <a16:creationId xmlns:a16="http://schemas.microsoft.com/office/drawing/2014/main" id="{6032939A-A349-CFFB-5016-F19796E90A74}"/>
                </a:ext>
              </a:extLst>
            </p:cNvPr>
            <p:cNvSpPr txBox="1">
              <a:spLocks/>
            </p:cNvSpPr>
            <p:nvPr/>
          </p:nvSpPr>
          <p:spPr>
            <a:xfrm>
              <a:off x="10233655" y="10969468"/>
              <a:ext cx="4176464" cy="2455104"/>
            </a:xfrm>
            <a:prstGeom prst="rect">
              <a:avLst/>
            </a:prstGeom>
            <a:solidFill>
              <a:schemeClr val="accent3"/>
            </a:solidFill>
            <a:ln>
              <a:solidFill>
                <a:schemeClr val="accent3"/>
              </a:solidFill>
            </a:ln>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2(84) of the CGST Act</a:t>
              </a:r>
              <a:endParaRPr lang="ru-RU" sz="812" dirty="0">
                <a:solidFill>
                  <a:srgbClr val="003366">
                    <a:lumMod val="90000"/>
                    <a:lumOff val="10000"/>
                  </a:srgbClr>
                </a:solidFill>
                <a:latin typeface="Tahoma" charset="0"/>
                <a:ea typeface="Tahoma" charset="0"/>
                <a:cs typeface="Tahoma" charset="0"/>
              </a:endParaRPr>
            </a:p>
          </p:txBody>
        </p:sp>
        <p:sp>
          <p:nvSpPr>
            <p:cNvPr id="46" name="Прямоугольник 45">
              <a:extLst>
                <a:ext uri="{FF2B5EF4-FFF2-40B4-BE49-F238E27FC236}">
                  <a16:creationId xmlns:a16="http://schemas.microsoft.com/office/drawing/2014/main" id="{EE446B74-8258-C786-A470-A8D1590B4BF9}"/>
                </a:ext>
              </a:extLst>
            </p:cNvPr>
            <p:cNvSpPr/>
            <p:nvPr/>
          </p:nvSpPr>
          <p:spPr>
            <a:xfrm>
              <a:off x="11147347" y="7266906"/>
              <a:ext cx="2412124" cy="1431901"/>
            </a:xfrm>
            <a:prstGeom prst="rect">
              <a:avLst/>
            </a:prstGeom>
            <a:solidFill>
              <a:schemeClr val="accent2">
                <a:lumMod val="60000"/>
                <a:lumOff val="40000"/>
              </a:schemeClr>
            </a:solidFill>
            <a:ln>
              <a:solidFill>
                <a:schemeClr val="accent2">
                  <a:lumMod val="60000"/>
                  <a:lumOff val="40000"/>
                </a:schemeClr>
              </a:solidFill>
            </a:ln>
          </p:spPr>
          <p:txBody>
            <a:bodyPr>
              <a:spAutoFit/>
            </a:bodyPr>
            <a:lstStyle/>
            <a:p>
              <a:pPr algn="ctr" defTabSz="990578">
                <a:lnSpc>
                  <a:spcPct val="120000"/>
                </a:lnSpc>
                <a:spcBef>
                  <a:spcPct val="20000"/>
                </a:spcBef>
                <a:defRPr/>
              </a:pPr>
              <a:r>
                <a:rPr lang="en-US" sz="1400" dirty="0">
                  <a:solidFill>
                    <a:srgbClr val="FFFFFF"/>
                  </a:solidFill>
                  <a:latin typeface="Tahoma" panose="020B0604030504040204" pitchFamily="34" charset="0"/>
                  <a:ea typeface="Tahoma" panose="020B0604030504040204" pitchFamily="34" charset="0"/>
                  <a:cs typeface="Tahoma" panose="020B0604030504040204" pitchFamily="34" charset="0"/>
                </a:rPr>
                <a:t>By a Person</a:t>
              </a:r>
              <a:endParaRPr lang="ru-RU"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 name="Группа 7">
            <a:extLst>
              <a:ext uri="{FF2B5EF4-FFF2-40B4-BE49-F238E27FC236}">
                <a16:creationId xmlns:a16="http://schemas.microsoft.com/office/drawing/2014/main" id="{25A024E2-328B-B706-8D5F-8FCEB8F82136}"/>
              </a:ext>
            </a:extLst>
          </p:cNvPr>
          <p:cNvGrpSpPr>
            <a:grpSpLocks/>
          </p:cNvGrpSpPr>
          <p:nvPr/>
        </p:nvGrpSpPr>
        <p:grpSpPr bwMode="auto">
          <a:xfrm>
            <a:off x="5959475" y="1752600"/>
            <a:ext cx="1695450" cy="2898775"/>
            <a:chOff x="14670005" y="2731734"/>
            <a:chExt cx="4176464" cy="7136803"/>
          </a:xfrm>
        </p:grpSpPr>
        <p:sp>
          <p:nvSpPr>
            <p:cNvPr id="41" name="Капля 40">
              <a:extLst>
                <a:ext uri="{FF2B5EF4-FFF2-40B4-BE49-F238E27FC236}">
                  <a16:creationId xmlns:a16="http://schemas.microsoft.com/office/drawing/2014/main" id="{7D9EE7C3-BEE7-BBA6-3A27-5CD07844E65D}"/>
                </a:ext>
              </a:extLst>
            </p:cNvPr>
            <p:cNvSpPr/>
            <p:nvPr/>
          </p:nvSpPr>
          <p:spPr>
            <a:xfrm rot="18900000">
              <a:off x="15092344" y="6444748"/>
              <a:ext cx="3421730" cy="3423789"/>
            </a:xfrm>
            <a:prstGeom prst="teardrop">
              <a:avLst/>
            </a:prstGeom>
            <a:solidFill>
              <a:schemeClr val="accent4">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0" name="Текст 28">
              <a:extLst>
                <a:ext uri="{FF2B5EF4-FFF2-40B4-BE49-F238E27FC236}">
                  <a16:creationId xmlns:a16="http://schemas.microsoft.com/office/drawing/2014/main" id="{951D0211-EA17-E13D-5B68-2C59F845380E}"/>
                </a:ext>
              </a:extLst>
            </p:cNvPr>
            <p:cNvSpPr txBox="1">
              <a:spLocks/>
            </p:cNvSpPr>
            <p:nvPr/>
          </p:nvSpPr>
          <p:spPr>
            <a:xfrm>
              <a:off x="14670005" y="2731734"/>
              <a:ext cx="4176464" cy="2606928"/>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2(31) of the CGST Act</a:t>
              </a:r>
              <a:endParaRPr lang="ru-RU" sz="812" dirty="0">
                <a:solidFill>
                  <a:srgbClr val="003366">
                    <a:lumMod val="90000"/>
                    <a:lumOff val="10000"/>
                  </a:srgbClr>
                </a:solidFill>
                <a:latin typeface="Tahoma" charset="0"/>
                <a:ea typeface="Tahoma" charset="0"/>
                <a:cs typeface="Tahoma" charset="0"/>
              </a:endParaRPr>
            </a:p>
          </p:txBody>
        </p:sp>
        <p:sp>
          <p:nvSpPr>
            <p:cNvPr id="148495" name="Прямоугольник 46">
              <a:extLst>
                <a:ext uri="{FF2B5EF4-FFF2-40B4-BE49-F238E27FC236}">
                  <a16:creationId xmlns:a16="http://schemas.microsoft.com/office/drawing/2014/main" id="{55EB5CF5-9CBA-7B67-8A74-E8DBBB5AD704}"/>
                </a:ext>
              </a:extLst>
            </p:cNvPr>
            <p:cNvSpPr>
              <a:spLocks noChangeArrowheads="1"/>
            </p:cNvSpPr>
            <p:nvPr/>
          </p:nvSpPr>
          <p:spPr bwMode="auto">
            <a:xfrm>
              <a:off x="15603895" y="7228318"/>
              <a:ext cx="2412124" cy="20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400">
                  <a:solidFill>
                    <a:srgbClr val="FFFFFF"/>
                  </a:solidFill>
                  <a:latin typeface="Tahoma" panose="020B0604030504040204" pitchFamily="34" charset="0"/>
                  <a:cs typeface="Tahoma" panose="020B0604030504040204" pitchFamily="34" charset="0"/>
                </a:rPr>
                <a:t>For Consideration</a:t>
              </a:r>
              <a:endParaRPr lang="ru-RU" altLang="en-US" sz="1400">
                <a:solidFill>
                  <a:srgbClr val="FFFFFF"/>
                </a:solidFill>
                <a:latin typeface="Tahoma" panose="020B0604030504040204" pitchFamily="34" charset="0"/>
                <a:cs typeface="Tahoma" panose="020B0604030504040204" pitchFamily="34" charset="0"/>
              </a:endParaRPr>
            </a:p>
          </p:txBody>
        </p:sp>
      </p:grpSp>
      <p:grpSp>
        <p:nvGrpSpPr>
          <p:cNvPr id="9" name="Группа 8">
            <a:extLst>
              <a:ext uri="{FF2B5EF4-FFF2-40B4-BE49-F238E27FC236}">
                <a16:creationId xmlns:a16="http://schemas.microsoft.com/office/drawing/2014/main" id="{3348E7F6-09AD-17BD-3FB2-A674F1E469E9}"/>
              </a:ext>
            </a:extLst>
          </p:cNvPr>
          <p:cNvGrpSpPr>
            <a:grpSpLocks/>
          </p:cNvGrpSpPr>
          <p:nvPr/>
        </p:nvGrpSpPr>
        <p:grpSpPr bwMode="auto">
          <a:xfrm>
            <a:off x="7761288" y="3259138"/>
            <a:ext cx="1695450" cy="2836862"/>
            <a:chOff x="19106355" y="6441339"/>
            <a:chExt cx="4176464" cy="6983233"/>
          </a:xfrm>
        </p:grpSpPr>
        <p:sp>
          <p:nvSpPr>
            <p:cNvPr id="42" name="Капля 41">
              <a:extLst>
                <a:ext uri="{FF2B5EF4-FFF2-40B4-BE49-F238E27FC236}">
                  <a16:creationId xmlns:a16="http://schemas.microsoft.com/office/drawing/2014/main" id="{D6F0740C-97E4-D570-4183-AB7D5258A1BB}"/>
                </a:ext>
              </a:extLst>
            </p:cNvPr>
            <p:cNvSpPr/>
            <p:nvPr/>
          </p:nvSpPr>
          <p:spPr>
            <a:xfrm rot="8100000">
              <a:off x="19559978" y="6441339"/>
              <a:ext cx="3421727" cy="3423231"/>
            </a:xfrm>
            <a:prstGeom prst="teardrop">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812">
                <a:solidFill>
                  <a:srgbClr val="FFFFFF"/>
                </a:solidFill>
              </a:endParaRPr>
            </a:p>
          </p:txBody>
        </p:sp>
        <p:sp>
          <p:nvSpPr>
            <p:cNvPr id="31" name="Текст 28">
              <a:extLst>
                <a:ext uri="{FF2B5EF4-FFF2-40B4-BE49-F238E27FC236}">
                  <a16:creationId xmlns:a16="http://schemas.microsoft.com/office/drawing/2014/main" id="{0CBC0EA4-9140-01A8-911A-07827963F1C0}"/>
                </a:ext>
              </a:extLst>
            </p:cNvPr>
            <p:cNvSpPr txBox="1">
              <a:spLocks/>
            </p:cNvSpPr>
            <p:nvPr/>
          </p:nvSpPr>
          <p:spPr>
            <a:xfrm>
              <a:off x="19106355" y="10970475"/>
              <a:ext cx="4176464" cy="2454097"/>
            </a:xfrm>
            <a:prstGeom prst="rect">
              <a:avLst/>
            </a:prstGeom>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300" dirty="0">
                  <a:solidFill>
                    <a:srgbClr val="003366">
                      <a:lumMod val="90000"/>
                      <a:lumOff val="10000"/>
                    </a:srgbClr>
                  </a:solidFill>
                  <a:latin typeface="Tahoma" panose="020B0604030504040204" pitchFamily="34" charset="0"/>
                  <a:ea typeface="Tahoma" panose="020B0604030504040204" pitchFamily="34" charset="0"/>
                  <a:cs typeface="Tahoma" panose="020B0604030504040204" pitchFamily="34" charset="0"/>
                </a:rPr>
                <a:t>Sec 2(17) of the CGST Act</a:t>
              </a:r>
              <a:endParaRPr lang="ru-RU" sz="812" dirty="0">
                <a:solidFill>
                  <a:srgbClr val="003366">
                    <a:lumMod val="90000"/>
                    <a:lumOff val="10000"/>
                  </a:srgbClr>
                </a:solidFill>
                <a:latin typeface="Tahoma" charset="0"/>
                <a:ea typeface="Tahoma" charset="0"/>
                <a:cs typeface="Tahoma" charset="0"/>
              </a:endParaRPr>
            </a:p>
          </p:txBody>
        </p:sp>
        <p:sp>
          <p:nvSpPr>
            <p:cNvPr id="148492" name="Прямоугольник 47">
              <a:extLst>
                <a:ext uri="{FF2B5EF4-FFF2-40B4-BE49-F238E27FC236}">
                  <a16:creationId xmlns:a16="http://schemas.microsoft.com/office/drawing/2014/main" id="{BFEC1F16-1C48-25B4-10C9-E1F9E1DCEDDD}"/>
                </a:ext>
              </a:extLst>
            </p:cNvPr>
            <p:cNvSpPr>
              <a:spLocks noChangeArrowheads="1"/>
            </p:cNvSpPr>
            <p:nvPr/>
          </p:nvSpPr>
          <p:spPr bwMode="auto">
            <a:xfrm>
              <a:off x="20087896" y="7266907"/>
              <a:ext cx="2412124" cy="25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89013">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989013">
                <a:spcBef>
                  <a:spcPct val="20000"/>
                </a:spcBef>
                <a:buChar char="–"/>
                <a:defRPr sz="2800">
                  <a:solidFill>
                    <a:schemeClr val="tx1"/>
                  </a:solidFill>
                  <a:latin typeface="Palatino Linotype" panose="02040502050505030304" pitchFamily="18" charset="0"/>
                </a:defRPr>
              </a:lvl2pPr>
              <a:lvl3pPr marL="1143000" indent="-228600" defTabSz="989013">
                <a:spcBef>
                  <a:spcPct val="20000"/>
                </a:spcBef>
                <a:buChar char="•"/>
                <a:defRPr sz="2400">
                  <a:solidFill>
                    <a:schemeClr val="tx1"/>
                  </a:solidFill>
                  <a:latin typeface="Palatino Linotype" panose="02040502050505030304" pitchFamily="18" charset="0"/>
                </a:defRPr>
              </a:lvl3pPr>
              <a:lvl4pPr marL="1600200" indent="-228600" defTabSz="989013">
                <a:spcBef>
                  <a:spcPct val="20000"/>
                </a:spcBef>
                <a:buChar char="–"/>
                <a:defRPr sz="2000">
                  <a:solidFill>
                    <a:schemeClr val="tx1"/>
                  </a:solidFill>
                  <a:latin typeface="Palatino Linotype" panose="02040502050505030304" pitchFamily="18" charset="0"/>
                </a:defRPr>
              </a:lvl4pPr>
              <a:lvl5pPr marL="2057400" indent="-228600" defTabSz="989013">
                <a:spcBef>
                  <a:spcPct val="20000"/>
                </a:spcBef>
                <a:buChar char="»"/>
                <a:defRPr sz="2000">
                  <a:solidFill>
                    <a:schemeClr val="tx1"/>
                  </a:solidFill>
                  <a:latin typeface="Palatino Linotype" panose="02040502050505030304" pitchFamily="18" charset="0"/>
                </a:defRPr>
              </a:lvl5pPr>
              <a:lvl6pPr marL="25146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989013"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lnSpc>
                  <a:spcPct val="120000"/>
                </a:lnSpc>
                <a:buClrTx/>
                <a:buSzTx/>
                <a:buFontTx/>
                <a:buNone/>
              </a:pPr>
              <a:r>
                <a:rPr lang="en-US" altLang="en-US" sz="1300">
                  <a:solidFill>
                    <a:srgbClr val="FFFFFF"/>
                  </a:solidFill>
                  <a:latin typeface="Tahoma" panose="020B0604030504040204" pitchFamily="34" charset="0"/>
                  <a:cs typeface="Tahoma" panose="020B0604030504040204" pitchFamily="34" charset="0"/>
                </a:rPr>
                <a:t>Course or Furtherance of Business</a:t>
              </a:r>
              <a:endParaRPr lang="ru-RU" altLang="en-US" sz="1200" i="1">
                <a:solidFill>
                  <a:srgbClr val="FFFFFF"/>
                </a:solidFill>
                <a:latin typeface="Tahoma" panose="020B0604030504040204" pitchFamily="34" charset="0"/>
                <a:cs typeface="Tahoma" panose="020B0604030504040204" pitchFamily="34" charset="0"/>
              </a:endParaRPr>
            </a:p>
          </p:txBody>
        </p:sp>
      </p:grpSp>
      <p:sp>
        <p:nvSpPr>
          <p:cNvPr id="32" name="Текст 28">
            <a:extLst>
              <a:ext uri="{FF2B5EF4-FFF2-40B4-BE49-F238E27FC236}">
                <a16:creationId xmlns:a16="http://schemas.microsoft.com/office/drawing/2014/main" id="{3EED5294-0A37-E501-98C3-1FF30F106493}"/>
              </a:ext>
            </a:extLst>
          </p:cNvPr>
          <p:cNvSpPr txBox="1">
            <a:spLocks/>
          </p:cNvSpPr>
          <p:nvPr/>
        </p:nvSpPr>
        <p:spPr>
          <a:xfrm>
            <a:off x="2057400" y="5921375"/>
            <a:ext cx="5751513" cy="869950"/>
          </a:xfrm>
          <a:prstGeom prst="rect">
            <a:avLst/>
          </a:prstGeom>
          <a:solidFill>
            <a:schemeClr val="accent3"/>
          </a:solidFill>
          <a:ln>
            <a:solidFill>
              <a:schemeClr val="accent3"/>
            </a:solidFill>
          </a:ln>
        </p:spPr>
        <p:txBody>
          <a:bodyPr/>
          <a:lst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1800" dirty="0">
                <a:solidFill>
                  <a:srgbClr val="C00000"/>
                </a:solidFill>
                <a:latin typeface="Tahoma" panose="020B0604030504040204" pitchFamily="34" charset="0"/>
                <a:ea typeface="Tahoma" panose="020B0604030504040204" pitchFamily="34" charset="0"/>
                <a:cs typeface="Tahoma" panose="020B0604030504040204" pitchFamily="34" charset="0"/>
              </a:rPr>
              <a:t>Sale/ Transfer/ Barter/ Exchange/License/ Rental/ Leases/ Disposal</a:t>
            </a:r>
          </a:p>
        </p:txBody>
      </p:sp>
      <p:sp>
        <p:nvSpPr>
          <p:cNvPr id="3" name="Rounded Rectangle 2">
            <a:extLst>
              <a:ext uri="{FF2B5EF4-FFF2-40B4-BE49-F238E27FC236}">
                <a16:creationId xmlns:a16="http://schemas.microsoft.com/office/drawing/2014/main" id="{11E910A9-C452-0B04-31EB-A75EFEB334C7}"/>
              </a:ext>
            </a:extLst>
          </p:cNvPr>
          <p:cNvSpPr>
            <a:spLocks noChangeArrowheads="1"/>
          </p:cNvSpPr>
          <p:nvPr/>
        </p:nvSpPr>
        <p:spPr bwMode="auto">
          <a:xfrm>
            <a:off x="2286000" y="5867400"/>
            <a:ext cx="5486400" cy="847725"/>
          </a:xfrm>
          <a:prstGeom prst="roundRect">
            <a:avLst>
              <a:gd name="adj" fmla="val 16667"/>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spcBef>
                <a:spcPct val="0"/>
              </a:spcBef>
              <a:buClrTx/>
              <a:buSzTx/>
              <a:buFontTx/>
              <a:buNone/>
            </a:pPr>
            <a:endParaRPr lang="en-IN" altLang="en-US" sz="20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1" presetClass="entr" presetSubtype="0" fill="hold" nodeType="afterEffect">
                                  <p:stCondLst>
                                    <p:cond delay="0"/>
                                  </p:stCondLst>
                                  <p:childTnLst>
                                    <p:set>
                                      <p:cBhvr>
                                        <p:cTn id="31" dur="1" fill="hold">
                                          <p:stCondLst>
                                            <p:cond delay="499"/>
                                          </p:stCondLst>
                                        </p:cTn>
                                        <p:tgtEl>
                                          <p:spTgt spid="32"/>
                                        </p:tgtEl>
                                        <p:attrNameLst>
                                          <p:attrName>style.visibility</p:attrName>
                                        </p:attrNameLst>
                                      </p:cBhvr>
                                      <p:to>
                                        <p:strVal val="visible"/>
                                      </p:to>
                                    </p:set>
                                  </p:childTnLst>
                                </p:cTn>
                              </p:par>
                            </p:childTnLst>
                          </p:cTn>
                        </p:par>
                        <p:par>
                          <p:cTn id="32" fill="hold" nodeType="afterGroup">
                            <p:stCondLst>
                              <p:cond delay="3000"/>
                            </p:stCondLst>
                            <p:childTnLst>
                              <p:par>
                                <p:cTn id="33" presetID="1" presetClass="entr" presetSubtype="0" fill="hold" nodeType="after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autoUpdateAnimBg="0"/>
      <p:bldP spid="3" grpId="0" animBg="1"/>
      <p:bldP spid="3" grpId="1"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149F86A5-23C1-3AB1-4F6C-CF9613B93BAC}"/>
              </a:ext>
            </a:extLst>
          </p:cNvPr>
          <p:cNvGrpSpPr>
            <a:grpSpLocks/>
          </p:cNvGrpSpPr>
          <p:nvPr/>
        </p:nvGrpSpPr>
        <p:grpSpPr bwMode="auto">
          <a:xfrm>
            <a:off x="3471863" y="2354263"/>
            <a:ext cx="3603625" cy="2849562"/>
            <a:chOff x="8548482" y="4211545"/>
            <a:chExt cx="8869251" cy="7017567"/>
          </a:xfrm>
        </p:grpSpPr>
        <p:sp>
          <p:nvSpPr>
            <p:cNvPr id="2" name="Oval 1">
              <a:extLst>
                <a:ext uri="{FF2B5EF4-FFF2-40B4-BE49-F238E27FC236}">
                  <a16:creationId xmlns:a16="http://schemas.microsoft.com/office/drawing/2014/main" id="{F9179F93-B344-9C07-1FE3-D5D8E1DFCCCF}"/>
                </a:ext>
              </a:extLst>
            </p:cNvPr>
            <p:cNvSpPr/>
            <p:nvPr/>
          </p:nvSpPr>
          <p:spPr>
            <a:xfrm rot="19800000">
              <a:off x="8548482" y="4211545"/>
              <a:ext cx="7017258" cy="70175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28" eaLnBrk="1" fontAlgn="auto" hangingPunct="1">
                <a:spcBef>
                  <a:spcPts val="0"/>
                </a:spcBef>
                <a:spcAft>
                  <a:spcPts val="0"/>
                </a:spcAft>
                <a:defRPr/>
              </a:pPr>
              <a:endParaRPr lang="ru-RU" sz="1950" b="0">
                <a:solidFill>
                  <a:srgbClr val="FFFFFF"/>
                </a:solidFill>
              </a:endParaRPr>
            </a:p>
          </p:txBody>
        </p:sp>
        <p:sp>
          <p:nvSpPr>
            <p:cNvPr id="32" name="Rounded Rectangle 31">
              <a:extLst>
                <a:ext uri="{FF2B5EF4-FFF2-40B4-BE49-F238E27FC236}">
                  <a16:creationId xmlns:a16="http://schemas.microsoft.com/office/drawing/2014/main" id="{F9FFF464-B791-5F93-E6B3-94E19E77D2A9}"/>
                </a:ext>
              </a:extLst>
            </p:cNvPr>
            <p:cNvSpPr/>
            <p:nvPr/>
          </p:nvSpPr>
          <p:spPr>
            <a:xfrm rot="19800000">
              <a:off x="13026086" y="9047606"/>
              <a:ext cx="4391647" cy="832727"/>
            </a:xfrm>
            <a:prstGeom prst="roundRect">
              <a:avLst>
                <a:gd name="adj" fmla="val 50000"/>
              </a:avLst>
            </a:prstGeom>
            <a:gradFill>
              <a:gsLst>
                <a:gs pos="22000">
                  <a:schemeClr val="accent1">
                    <a:lumMod val="60000"/>
                    <a:lumOff val="40000"/>
                  </a:schemeClr>
                </a:gs>
                <a:gs pos="81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990528" eaLnBrk="1" fontAlgn="auto" hangingPunct="1">
                <a:spcBef>
                  <a:spcPts val="0"/>
                </a:spcBef>
                <a:spcAft>
                  <a:spcPts val="0"/>
                </a:spcAft>
                <a:defRPr/>
              </a:pPr>
              <a:endParaRPr lang="ru-RU" sz="1950" b="0">
                <a:solidFill>
                  <a:srgbClr val="FFFFFF"/>
                </a:solidFill>
              </a:endParaRPr>
            </a:p>
          </p:txBody>
        </p:sp>
        <p:sp>
          <p:nvSpPr>
            <p:cNvPr id="51" name="Rectangle 50">
              <a:extLst>
                <a:ext uri="{FF2B5EF4-FFF2-40B4-BE49-F238E27FC236}">
                  <a16:creationId xmlns:a16="http://schemas.microsoft.com/office/drawing/2014/main" id="{8E3EBEF8-CA12-75BA-0503-55E528CA25C3}"/>
                </a:ext>
              </a:extLst>
            </p:cNvPr>
            <p:cNvSpPr/>
            <p:nvPr/>
          </p:nvSpPr>
          <p:spPr>
            <a:xfrm>
              <a:off x="16319820" y="8144511"/>
              <a:ext cx="879112" cy="965647"/>
            </a:xfrm>
            <a:prstGeom prst="rect">
              <a:avLst/>
            </a:prstGeom>
          </p:spPr>
          <p:txBody>
            <a:bodyPr wrap="none">
              <a:spAutoFit/>
            </a:bodyPr>
            <a:lstStyle/>
            <a:p>
              <a:pPr defTabSz="990528" eaLnBrk="1" fontAlgn="auto" hangingPunct="1">
                <a:spcBef>
                  <a:spcPts val="0"/>
                </a:spcBef>
                <a:spcAft>
                  <a:spcPts val="0"/>
                </a:spcAft>
                <a:defRPr/>
              </a:pPr>
              <a:r>
                <a:rPr lang="en" sz="1950" dirty="0">
                  <a:solidFill>
                    <a:schemeClr val="tx2"/>
                  </a:solidFill>
                  <a:latin typeface="Tahoma" panose="020B0604030504040204" pitchFamily="34" charset="0"/>
                  <a:ea typeface="Tahoma" panose="020B0604030504040204" pitchFamily="34" charset="0"/>
                  <a:cs typeface="Tahoma" panose="020B0604030504040204" pitchFamily="34" charset="0"/>
                </a:rPr>
                <a:t>B</a:t>
              </a:r>
              <a:endParaRPr lang="ru-RU" sz="1950" b="0" dirty="0">
                <a:solidFill>
                  <a:schemeClr val="tx2"/>
                </a:solidFill>
                <a:latin typeface="Calibri"/>
              </a:endParaRPr>
            </a:p>
          </p:txBody>
        </p:sp>
      </p:grpSp>
      <p:grpSp>
        <p:nvGrpSpPr>
          <p:cNvPr id="15" name="Группа 14">
            <a:extLst>
              <a:ext uri="{FF2B5EF4-FFF2-40B4-BE49-F238E27FC236}">
                <a16:creationId xmlns:a16="http://schemas.microsoft.com/office/drawing/2014/main" id="{7B5A5B0E-2E84-AC30-C9E1-74E84B793F57}"/>
              </a:ext>
            </a:extLst>
          </p:cNvPr>
          <p:cNvGrpSpPr>
            <a:grpSpLocks/>
          </p:cNvGrpSpPr>
          <p:nvPr/>
        </p:nvGrpSpPr>
        <p:grpSpPr bwMode="auto">
          <a:xfrm>
            <a:off x="2855913" y="2636838"/>
            <a:ext cx="3182937" cy="2284412"/>
            <a:chOff x="7031569" y="4909578"/>
            <a:chExt cx="7836447" cy="5621500"/>
          </a:xfrm>
        </p:grpSpPr>
        <p:sp>
          <p:nvSpPr>
            <p:cNvPr id="24" name="Oval 23">
              <a:extLst>
                <a:ext uri="{FF2B5EF4-FFF2-40B4-BE49-F238E27FC236}">
                  <a16:creationId xmlns:a16="http://schemas.microsoft.com/office/drawing/2014/main" id="{B7F8D60F-E3C1-B6B6-F4C4-A096882DF3E4}"/>
                </a:ext>
              </a:extLst>
            </p:cNvPr>
            <p:cNvSpPr/>
            <p:nvPr/>
          </p:nvSpPr>
          <p:spPr>
            <a:xfrm rot="19800000">
              <a:off x="9247661" y="4909578"/>
              <a:ext cx="5620355" cy="5621500"/>
            </a:xfrm>
            <a:prstGeom prst="ellipse">
              <a:avLst/>
            </a:prstGeom>
            <a:solidFill>
              <a:schemeClr val="accent2"/>
            </a:solidFill>
            <a:ln>
              <a:noFill/>
            </a:ln>
            <a:effectLst>
              <a:outerShdw blurRad="2921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28" eaLnBrk="1" fontAlgn="auto" hangingPunct="1">
                <a:spcBef>
                  <a:spcPts val="0"/>
                </a:spcBef>
                <a:spcAft>
                  <a:spcPts val="0"/>
                </a:spcAft>
                <a:defRPr/>
              </a:pPr>
              <a:endParaRPr lang="ru-RU" sz="1950" b="0">
                <a:solidFill>
                  <a:srgbClr val="FFFFFF"/>
                </a:solidFill>
              </a:endParaRPr>
            </a:p>
          </p:txBody>
        </p:sp>
        <p:sp>
          <p:nvSpPr>
            <p:cNvPr id="31" name="Rounded Rectangle 30">
              <a:extLst>
                <a:ext uri="{FF2B5EF4-FFF2-40B4-BE49-F238E27FC236}">
                  <a16:creationId xmlns:a16="http://schemas.microsoft.com/office/drawing/2014/main" id="{F0710229-CDEC-B24D-777D-40F15ACDDE19}"/>
                </a:ext>
              </a:extLst>
            </p:cNvPr>
            <p:cNvSpPr/>
            <p:nvPr/>
          </p:nvSpPr>
          <p:spPr>
            <a:xfrm rot="19800000">
              <a:off x="7031569" y="6167482"/>
              <a:ext cx="4393101" cy="777399"/>
            </a:xfrm>
            <a:prstGeom prst="roundRect">
              <a:avLst>
                <a:gd name="adj" fmla="val 50000"/>
              </a:avLst>
            </a:prstGeom>
            <a:gradFill>
              <a:gsLst>
                <a:gs pos="22000">
                  <a:schemeClr val="accent2"/>
                </a:gs>
                <a:gs pos="86000">
                  <a:schemeClr val="accent2">
                    <a:lumMod val="60000"/>
                    <a:lumOff val="4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990528" eaLnBrk="1" fontAlgn="auto" hangingPunct="1">
                <a:spcBef>
                  <a:spcPts val="0"/>
                </a:spcBef>
                <a:spcAft>
                  <a:spcPts val="0"/>
                </a:spcAft>
                <a:defRPr/>
              </a:pPr>
              <a:endParaRPr lang="ru-RU" sz="1950" b="0">
                <a:solidFill>
                  <a:srgbClr val="FFFFFF"/>
                </a:solidFill>
              </a:endParaRPr>
            </a:p>
          </p:txBody>
        </p:sp>
        <p:sp>
          <p:nvSpPr>
            <p:cNvPr id="11" name="Rectangle 10">
              <a:extLst>
                <a:ext uri="{FF2B5EF4-FFF2-40B4-BE49-F238E27FC236}">
                  <a16:creationId xmlns:a16="http://schemas.microsoft.com/office/drawing/2014/main" id="{0ADDCA86-EF0F-BB0D-AE44-1B7C0E658A8F}"/>
                </a:ext>
              </a:extLst>
            </p:cNvPr>
            <p:cNvSpPr/>
            <p:nvPr/>
          </p:nvSpPr>
          <p:spPr>
            <a:xfrm>
              <a:off x="7316885" y="6858937"/>
              <a:ext cx="918488" cy="964915"/>
            </a:xfrm>
            <a:prstGeom prst="rect">
              <a:avLst/>
            </a:prstGeom>
          </p:spPr>
          <p:txBody>
            <a:bodyPr wrap="none">
              <a:spAutoFit/>
            </a:bodyPr>
            <a:lstStyle/>
            <a:p>
              <a:pPr defTabSz="990528" eaLnBrk="1" fontAlgn="auto" hangingPunct="1">
                <a:spcBef>
                  <a:spcPts val="0"/>
                </a:spcBef>
                <a:spcAft>
                  <a:spcPts val="0"/>
                </a:spcAft>
                <a:defRPr/>
              </a:pPr>
              <a:r>
                <a:rPr lang="en" sz="1950" dirty="0">
                  <a:solidFill>
                    <a:schemeClr val="tx2"/>
                  </a:solidFill>
                  <a:latin typeface="Tahoma" panose="020B0604030504040204" pitchFamily="34" charset="0"/>
                  <a:ea typeface="Tahoma" panose="020B0604030504040204" pitchFamily="34" charset="0"/>
                  <a:cs typeface="Tahoma" panose="020B0604030504040204" pitchFamily="34" charset="0"/>
                </a:rPr>
                <a:t>D</a:t>
              </a:r>
              <a:endParaRPr lang="ru-RU" sz="1950" b="0" dirty="0">
                <a:solidFill>
                  <a:schemeClr val="tx2"/>
                </a:solidFill>
                <a:latin typeface="Calibri"/>
              </a:endParaRPr>
            </a:p>
          </p:txBody>
        </p:sp>
      </p:grpSp>
      <p:grpSp>
        <p:nvGrpSpPr>
          <p:cNvPr id="16" name="Группа 15">
            <a:extLst>
              <a:ext uri="{FF2B5EF4-FFF2-40B4-BE49-F238E27FC236}">
                <a16:creationId xmlns:a16="http://schemas.microsoft.com/office/drawing/2014/main" id="{87285681-BBB5-342B-9543-25AD19D9CA81}"/>
              </a:ext>
            </a:extLst>
          </p:cNvPr>
          <p:cNvGrpSpPr>
            <a:grpSpLocks/>
          </p:cNvGrpSpPr>
          <p:nvPr/>
        </p:nvGrpSpPr>
        <p:grpSpPr bwMode="auto">
          <a:xfrm>
            <a:off x="2873375" y="2981325"/>
            <a:ext cx="2822575" cy="2733675"/>
            <a:chOff x="7075775" y="5755628"/>
            <a:chExt cx="6946191" cy="6730975"/>
          </a:xfrm>
        </p:grpSpPr>
        <p:sp>
          <p:nvSpPr>
            <p:cNvPr id="25" name="Oval 24">
              <a:extLst>
                <a:ext uri="{FF2B5EF4-FFF2-40B4-BE49-F238E27FC236}">
                  <a16:creationId xmlns:a16="http://schemas.microsoft.com/office/drawing/2014/main" id="{6464EA85-0FD2-9FDC-2B0F-3C6A3CA90CEA}"/>
                </a:ext>
              </a:extLst>
            </p:cNvPr>
            <p:cNvSpPr/>
            <p:nvPr/>
          </p:nvSpPr>
          <p:spPr>
            <a:xfrm rot="19800000">
              <a:off x="10091781" y="5755628"/>
              <a:ext cx="3930185" cy="3928358"/>
            </a:xfrm>
            <a:prstGeom prst="ellipse">
              <a:avLst/>
            </a:prstGeom>
            <a:solidFill>
              <a:schemeClr val="accent3"/>
            </a:solidFill>
            <a:ln>
              <a:noFill/>
            </a:ln>
            <a:effectLst>
              <a:outerShdw blurRad="2921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28" eaLnBrk="1" fontAlgn="auto" hangingPunct="1">
                <a:spcBef>
                  <a:spcPts val="0"/>
                </a:spcBef>
                <a:spcAft>
                  <a:spcPts val="0"/>
                </a:spcAft>
                <a:defRPr/>
              </a:pPr>
              <a:endParaRPr lang="ru-RU" sz="1950" b="0">
                <a:solidFill>
                  <a:srgbClr val="FFFFFF"/>
                </a:solidFill>
                <a:highlight>
                  <a:srgbClr val="C0C0C0"/>
                </a:highlight>
              </a:endParaRPr>
            </a:p>
          </p:txBody>
        </p:sp>
        <p:sp>
          <p:nvSpPr>
            <p:cNvPr id="29" name="Rounded Rectangle 28">
              <a:extLst>
                <a:ext uri="{FF2B5EF4-FFF2-40B4-BE49-F238E27FC236}">
                  <a16:creationId xmlns:a16="http://schemas.microsoft.com/office/drawing/2014/main" id="{FB2942C4-15F1-A0C0-1C31-02F82F6452F2}"/>
                </a:ext>
              </a:extLst>
            </p:cNvPr>
            <p:cNvSpPr/>
            <p:nvPr/>
          </p:nvSpPr>
          <p:spPr>
            <a:xfrm rot="19800000">
              <a:off x="7075775" y="10235127"/>
              <a:ext cx="6352366" cy="738767"/>
            </a:xfrm>
            <a:prstGeom prst="roundRect">
              <a:avLst>
                <a:gd name="adj" fmla="val 5000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990528" eaLnBrk="1" fontAlgn="auto" hangingPunct="1">
                <a:spcBef>
                  <a:spcPts val="0"/>
                </a:spcBef>
                <a:spcAft>
                  <a:spcPts val="0"/>
                </a:spcAft>
                <a:defRPr/>
              </a:pPr>
              <a:endParaRPr lang="ru-RU" sz="1950" b="0" dirty="0">
                <a:solidFill>
                  <a:srgbClr val="FFFFFF"/>
                </a:solidFill>
                <a:highlight>
                  <a:srgbClr val="808080"/>
                </a:highlight>
              </a:endParaRPr>
            </a:p>
          </p:txBody>
        </p:sp>
        <p:sp>
          <p:nvSpPr>
            <p:cNvPr id="49" name="Rectangle 48">
              <a:extLst>
                <a:ext uri="{FF2B5EF4-FFF2-40B4-BE49-F238E27FC236}">
                  <a16:creationId xmlns:a16="http://schemas.microsoft.com/office/drawing/2014/main" id="{66BC183D-591A-72AB-3E7D-943B220161BD}"/>
                </a:ext>
              </a:extLst>
            </p:cNvPr>
            <p:cNvSpPr/>
            <p:nvPr/>
          </p:nvSpPr>
          <p:spPr>
            <a:xfrm>
              <a:off x="7505517" y="11521128"/>
              <a:ext cx="863392" cy="965475"/>
            </a:xfrm>
            <a:prstGeom prst="rect">
              <a:avLst/>
            </a:prstGeom>
          </p:spPr>
          <p:txBody>
            <a:bodyPr wrap="none">
              <a:spAutoFit/>
            </a:bodyPr>
            <a:lstStyle/>
            <a:p>
              <a:pPr defTabSz="990528" eaLnBrk="1" fontAlgn="auto" hangingPunct="1">
                <a:spcBef>
                  <a:spcPts val="0"/>
                </a:spcBef>
                <a:spcAft>
                  <a:spcPts val="0"/>
                </a:spcAft>
                <a:defRPr/>
              </a:pPr>
              <a:r>
                <a:rPr lang="en" sz="1950" dirty="0">
                  <a:solidFill>
                    <a:schemeClr val="tx2"/>
                  </a:solidFill>
                  <a:highlight>
                    <a:srgbClr val="C0C0C0"/>
                  </a:highlight>
                  <a:latin typeface="Tahoma" panose="020B0604030504040204" pitchFamily="34" charset="0"/>
                  <a:ea typeface="Tahoma" panose="020B0604030504040204" pitchFamily="34" charset="0"/>
                  <a:cs typeface="Tahoma" panose="020B0604030504040204" pitchFamily="34" charset="0"/>
                </a:rPr>
                <a:t>C</a:t>
              </a:r>
              <a:endParaRPr lang="ru-RU" sz="1950" b="0" dirty="0">
                <a:solidFill>
                  <a:schemeClr val="tx2"/>
                </a:solidFill>
                <a:highlight>
                  <a:srgbClr val="C0C0C0"/>
                </a:highlight>
                <a:latin typeface="Calibri"/>
              </a:endParaRPr>
            </a:p>
          </p:txBody>
        </p:sp>
      </p:grpSp>
      <p:sp>
        <p:nvSpPr>
          <p:cNvPr id="477" name="Заголовок 1">
            <a:extLst>
              <a:ext uri="{FF2B5EF4-FFF2-40B4-BE49-F238E27FC236}">
                <a16:creationId xmlns:a16="http://schemas.microsoft.com/office/drawing/2014/main" id="{E1B75FDF-767C-77B6-4003-ACB260DC42FA}"/>
              </a:ext>
            </a:extLst>
          </p:cNvPr>
          <p:cNvSpPr>
            <a:spLocks noGrp="1"/>
          </p:cNvSpPr>
          <p:nvPr>
            <p:ph type="title"/>
          </p:nvPr>
        </p:nvSpPr>
        <p:spPr>
          <a:xfrm>
            <a:off x="152400" y="546100"/>
            <a:ext cx="9448800" cy="673100"/>
          </a:xfrm>
        </p:spPr>
        <p:txBody>
          <a:bodyPr/>
          <a:lstStyle/>
          <a:p>
            <a:pPr>
              <a:defRPr/>
            </a:pPr>
            <a:r>
              <a:rPr lang="en-US" sz="2600">
                <a:latin typeface="+mj-lt"/>
              </a:rPr>
              <a:t>CONSTRUCTION IS A SUPPLY OF GOODS OR SERVICE</a:t>
            </a:r>
            <a:endParaRPr sz="2600">
              <a:latin typeface="+mj-lt"/>
            </a:endParaRPr>
          </a:p>
        </p:txBody>
      </p:sp>
      <p:grpSp>
        <p:nvGrpSpPr>
          <p:cNvPr id="17" name="Группа 16">
            <a:extLst>
              <a:ext uri="{FF2B5EF4-FFF2-40B4-BE49-F238E27FC236}">
                <a16:creationId xmlns:a16="http://schemas.microsoft.com/office/drawing/2014/main" id="{FEE3B997-FFC5-0019-97BB-2E65F2E86CD8}"/>
              </a:ext>
            </a:extLst>
          </p:cNvPr>
          <p:cNvGrpSpPr>
            <a:grpSpLocks/>
          </p:cNvGrpSpPr>
          <p:nvPr/>
        </p:nvGrpSpPr>
        <p:grpSpPr bwMode="auto">
          <a:xfrm>
            <a:off x="4438650" y="2133600"/>
            <a:ext cx="2676525" cy="2103438"/>
            <a:chOff x="10927880" y="3669703"/>
            <a:chExt cx="6588776" cy="5180011"/>
          </a:xfrm>
        </p:grpSpPr>
        <p:sp>
          <p:nvSpPr>
            <p:cNvPr id="26" name="Oval 25">
              <a:extLst>
                <a:ext uri="{FF2B5EF4-FFF2-40B4-BE49-F238E27FC236}">
                  <a16:creationId xmlns:a16="http://schemas.microsoft.com/office/drawing/2014/main" id="{195F2F23-F492-F6CD-4F8A-894F4C469B68}"/>
                </a:ext>
              </a:extLst>
            </p:cNvPr>
            <p:cNvSpPr/>
            <p:nvPr/>
          </p:nvSpPr>
          <p:spPr>
            <a:xfrm rot="19800000">
              <a:off x="10927880" y="6590057"/>
              <a:ext cx="2258786" cy="2259657"/>
            </a:xfrm>
            <a:prstGeom prst="ellipse">
              <a:avLst/>
            </a:prstGeom>
            <a:solidFill>
              <a:schemeClr val="accent4"/>
            </a:solidFill>
            <a:ln>
              <a:noFill/>
            </a:ln>
            <a:effectLst>
              <a:outerShdw blurRad="4445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28" eaLnBrk="1" fontAlgn="auto" hangingPunct="1">
                <a:spcBef>
                  <a:spcPts val="0"/>
                </a:spcBef>
                <a:spcAft>
                  <a:spcPts val="0"/>
                </a:spcAft>
                <a:defRPr/>
              </a:pPr>
              <a:endParaRPr lang="ru-RU" sz="1950" b="0">
                <a:solidFill>
                  <a:srgbClr val="FFFFFF"/>
                </a:solidFill>
              </a:endParaRPr>
            </a:p>
          </p:txBody>
        </p:sp>
        <p:sp>
          <p:nvSpPr>
            <p:cNvPr id="4" name="Rounded Rectangle 3">
              <a:extLst>
                <a:ext uri="{FF2B5EF4-FFF2-40B4-BE49-F238E27FC236}">
                  <a16:creationId xmlns:a16="http://schemas.microsoft.com/office/drawing/2014/main" id="{85BFAF2C-1E3D-94E5-C403-59EAAFBB775B}"/>
                </a:ext>
              </a:extLst>
            </p:cNvPr>
            <p:cNvSpPr/>
            <p:nvPr/>
          </p:nvSpPr>
          <p:spPr>
            <a:xfrm rot="19800000">
              <a:off x="10998223" y="5206115"/>
              <a:ext cx="6518433" cy="793615"/>
            </a:xfrm>
            <a:prstGeom prst="roundRect">
              <a:avLst>
                <a:gd name="adj" fmla="val 50000"/>
              </a:avLst>
            </a:prstGeom>
            <a:gradFill>
              <a:gsLst>
                <a:gs pos="22000">
                  <a:schemeClr val="accent4">
                    <a:lumMod val="60000"/>
                    <a:lumOff val="40000"/>
                  </a:schemeClr>
                </a:gs>
                <a:gs pos="86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7143" tIns="18571" rIns="37143" bIns="18571" anchor="ctr"/>
            <a:lstStyle/>
            <a:p>
              <a:pPr algn="ctr" defTabSz="990528" eaLnBrk="1" fontAlgn="auto" hangingPunct="1">
                <a:spcBef>
                  <a:spcPts val="0"/>
                </a:spcBef>
                <a:spcAft>
                  <a:spcPts val="0"/>
                </a:spcAft>
                <a:defRPr/>
              </a:pPr>
              <a:endParaRPr lang="ru-RU" sz="1950" b="0">
                <a:solidFill>
                  <a:srgbClr val="FFFFFF"/>
                </a:solidFill>
              </a:endParaRPr>
            </a:p>
          </p:txBody>
        </p:sp>
        <p:sp>
          <p:nvSpPr>
            <p:cNvPr id="50" name="Rectangle 49">
              <a:extLst>
                <a:ext uri="{FF2B5EF4-FFF2-40B4-BE49-F238E27FC236}">
                  <a16:creationId xmlns:a16="http://schemas.microsoft.com/office/drawing/2014/main" id="{7CBF27D4-A9A8-6FBE-8E48-DA55D80FFDC0}"/>
                </a:ext>
              </a:extLst>
            </p:cNvPr>
            <p:cNvSpPr/>
            <p:nvPr/>
          </p:nvSpPr>
          <p:spPr>
            <a:xfrm>
              <a:off x="16320828" y="3669703"/>
              <a:ext cx="875377" cy="965633"/>
            </a:xfrm>
            <a:prstGeom prst="rect">
              <a:avLst/>
            </a:prstGeom>
          </p:spPr>
          <p:txBody>
            <a:bodyPr wrap="none">
              <a:spAutoFit/>
            </a:bodyPr>
            <a:lstStyle/>
            <a:p>
              <a:pPr defTabSz="990528" eaLnBrk="1" fontAlgn="auto" hangingPunct="1">
                <a:spcBef>
                  <a:spcPts val="0"/>
                </a:spcBef>
                <a:spcAft>
                  <a:spcPts val="0"/>
                </a:spcAft>
                <a:defRPr/>
              </a:pPr>
              <a:r>
                <a:rPr lang="en" sz="1950" dirty="0">
                  <a:solidFill>
                    <a:schemeClr val="tx2"/>
                  </a:solidFill>
                  <a:latin typeface="Tahoma" panose="020B0604030504040204" pitchFamily="34" charset="0"/>
                  <a:ea typeface="Tahoma" panose="020B0604030504040204" pitchFamily="34" charset="0"/>
                  <a:cs typeface="Tahoma" panose="020B0604030504040204" pitchFamily="34" charset="0"/>
                </a:rPr>
                <a:t>A</a:t>
              </a:r>
              <a:endParaRPr lang="ru-RU" sz="1950" b="0" dirty="0">
                <a:solidFill>
                  <a:schemeClr val="tx2"/>
                </a:solidFill>
                <a:latin typeface="Calibri"/>
              </a:endParaRPr>
            </a:p>
          </p:txBody>
        </p:sp>
        <p:sp>
          <p:nvSpPr>
            <p:cNvPr id="52" name="Oval 51">
              <a:extLst>
                <a:ext uri="{FF2B5EF4-FFF2-40B4-BE49-F238E27FC236}">
                  <a16:creationId xmlns:a16="http://schemas.microsoft.com/office/drawing/2014/main" id="{F8F21AA7-FCA2-6D81-FF11-FD7162A2A62F}"/>
                </a:ext>
              </a:extLst>
            </p:cNvPr>
            <p:cNvSpPr/>
            <p:nvPr/>
          </p:nvSpPr>
          <p:spPr>
            <a:xfrm rot="19800000">
              <a:off x="11662572" y="7325032"/>
              <a:ext cx="789403" cy="78970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0528" eaLnBrk="1" fontAlgn="auto" hangingPunct="1">
                <a:spcBef>
                  <a:spcPts val="0"/>
                </a:spcBef>
                <a:spcAft>
                  <a:spcPts val="0"/>
                </a:spcAft>
                <a:defRPr/>
              </a:pPr>
              <a:endParaRPr lang="ru-RU" sz="1950" b="0">
                <a:solidFill>
                  <a:srgbClr val="FFFFFF"/>
                </a:solidFill>
              </a:endParaRPr>
            </a:p>
          </p:txBody>
        </p:sp>
      </p:grpSp>
      <p:sp>
        <p:nvSpPr>
          <p:cNvPr id="33" name="Текст 2">
            <a:extLst>
              <a:ext uri="{FF2B5EF4-FFF2-40B4-BE49-F238E27FC236}">
                <a16:creationId xmlns:a16="http://schemas.microsoft.com/office/drawing/2014/main" id="{C1AB14C2-0180-3189-C2D9-461D15E4CBD8}"/>
              </a:ext>
            </a:extLst>
          </p:cNvPr>
          <p:cNvSpPr>
            <a:spLocks noGrp="1" noChangeArrowheads="1"/>
          </p:cNvSpPr>
          <p:nvPr>
            <p:ph type="body" sz="quarter" idx="21"/>
          </p:nvPr>
        </p:nvSpPr>
        <p:spPr>
          <a:xfrm>
            <a:off x="236538" y="1158875"/>
            <a:ext cx="2735262" cy="3709988"/>
          </a:xfrm>
        </p:spPr>
        <p:txBody>
          <a:bodyPr/>
          <a:lstStyle/>
          <a:p>
            <a:pPr marL="0" indent="0" algn="r" defTabSz="1981200" eaLnBrk="1" hangingPunct="1">
              <a:lnSpc>
                <a:spcPct val="150000"/>
              </a:lnSpc>
              <a:spcBef>
                <a:spcPct val="20000"/>
              </a:spcBef>
              <a:buFont typeface="Arial" panose="020B0604020202020204" pitchFamily="34" charset="0"/>
              <a:buNone/>
            </a:pPr>
            <a:r>
              <a:rPr lang="en-IN" altLang="en-US" sz="1800" b="1" dirty="0">
                <a:latin typeface="Tahoma" panose="020B0604030504040204" pitchFamily="34" charset="0"/>
                <a:cs typeface="Tahoma" panose="020B0604030504040204" pitchFamily="34" charset="0"/>
              </a:rPr>
              <a:t>Works Contract</a:t>
            </a:r>
            <a:r>
              <a:rPr lang="en-GB" altLang="en-US" sz="1400" i="1" dirty="0">
                <a:latin typeface="Tahoma" panose="020B0604030504040204" pitchFamily="34" charset="0"/>
                <a:cs typeface="Tahoma" panose="020B0604030504040204" pitchFamily="34" charset="0"/>
              </a:rPr>
              <a:t> </a:t>
            </a:r>
          </a:p>
          <a:p>
            <a:pPr marL="0" indent="0" algn="l" defTabSz="1981200" eaLnBrk="1" hangingPunct="1">
              <a:lnSpc>
                <a:spcPct val="100000"/>
              </a:lnSpc>
              <a:spcBef>
                <a:spcPct val="20000"/>
              </a:spcBef>
              <a:buFont typeface="Arial" panose="020B0604020202020204" pitchFamily="34" charset="0"/>
              <a:buNone/>
            </a:pPr>
            <a:r>
              <a:rPr lang="en-GB" altLang="en-US" sz="1400" i="1" dirty="0">
                <a:latin typeface="Tahoma" panose="020B0604030504040204" pitchFamily="34" charset="0"/>
                <a:cs typeface="Tahoma" panose="020B0604030504040204" pitchFamily="34" charset="0"/>
              </a:rPr>
              <a:t>“works contract” means a contract for building, construction, fabrication, completion, erection, installation, fitting out, improvement, modification, repair, maintenance, renovation, alteration or commissioning of any immovable property wherein transfer of property in goods (whether as goods or in some other form) is involved in the execution of such contract; </a:t>
            </a:r>
          </a:p>
        </p:txBody>
      </p:sp>
      <p:sp>
        <p:nvSpPr>
          <p:cNvPr id="34" name="Текст 2">
            <a:extLst>
              <a:ext uri="{FF2B5EF4-FFF2-40B4-BE49-F238E27FC236}">
                <a16:creationId xmlns:a16="http://schemas.microsoft.com/office/drawing/2014/main" id="{B760D953-EB71-6126-1C2F-20A2F10D5D1F}"/>
              </a:ext>
            </a:extLst>
          </p:cNvPr>
          <p:cNvSpPr txBox="1">
            <a:spLocks/>
          </p:cNvSpPr>
          <p:nvPr/>
        </p:nvSpPr>
        <p:spPr bwMode="auto">
          <a:xfrm>
            <a:off x="236538" y="5162550"/>
            <a:ext cx="27225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4" tIns="37147" rIns="74294" bIns="37147"/>
          <a:lstStyle>
            <a:lvl1pPr defTabSz="19812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685800" indent="-228600" defTabSz="1981200">
              <a:spcBef>
                <a:spcPct val="20000"/>
              </a:spcBef>
              <a:buChar char="–"/>
              <a:defRPr sz="2800">
                <a:solidFill>
                  <a:schemeClr val="tx1"/>
                </a:solidFill>
                <a:latin typeface="Palatino Linotype" panose="02040502050505030304" pitchFamily="18" charset="0"/>
              </a:defRPr>
            </a:lvl2pPr>
            <a:lvl3pPr marL="1143000" indent="-228600" defTabSz="1981200">
              <a:spcBef>
                <a:spcPct val="20000"/>
              </a:spcBef>
              <a:buChar char="•"/>
              <a:defRPr sz="2400">
                <a:solidFill>
                  <a:schemeClr val="tx1"/>
                </a:solidFill>
                <a:latin typeface="Palatino Linotype" panose="02040502050505030304" pitchFamily="18" charset="0"/>
              </a:defRPr>
            </a:lvl3pPr>
            <a:lvl4pPr marL="1600200" indent="-228600" defTabSz="1981200">
              <a:spcBef>
                <a:spcPct val="20000"/>
              </a:spcBef>
              <a:buChar char="–"/>
              <a:defRPr sz="2000">
                <a:solidFill>
                  <a:schemeClr val="tx1"/>
                </a:solidFill>
                <a:latin typeface="Palatino Linotype" panose="02040502050505030304" pitchFamily="18" charset="0"/>
              </a:defRPr>
            </a:lvl4pPr>
            <a:lvl5pPr marL="2057400" indent="-228600" defTabSz="1981200">
              <a:spcBef>
                <a:spcPct val="20000"/>
              </a:spcBef>
              <a:buChar char="»"/>
              <a:defRPr sz="2000">
                <a:solidFill>
                  <a:schemeClr val="tx1"/>
                </a:solidFill>
                <a:latin typeface="Palatino Linotype" panose="02040502050505030304" pitchFamily="18" charset="0"/>
              </a:defRPr>
            </a:lvl5pPr>
            <a:lvl6pPr marL="25146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r" eaLnBrk="1" hangingPunct="1">
              <a:buClrTx/>
              <a:buSzTx/>
              <a:buFont typeface="Arial" panose="020B0604020202020204" pitchFamily="34" charset="0"/>
              <a:buNone/>
            </a:pPr>
            <a:r>
              <a:rPr lang="en-US" altLang="en-US" sz="1800" dirty="0">
                <a:solidFill>
                  <a:schemeClr val="tx2"/>
                </a:solidFill>
                <a:latin typeface="Tahoma" panose="020B0604030504040204" pitchFamily="34" charset="0"/>
                <a:cs typeface="Tahoma" panose="020B0604030504040204" pitchFamily="34" charset="0"/>
              </a:rPr>
              <a:t>Entry No. 06</a:t>
            </a:r>
          </a:p>
          <a:p>
            <a:pPr algn="r" eaLnBrk="1" hangingPunct="1">
              <a:buClrTx/>
              <a:buSzTx/>
              <a:buFont typeface="Arial" panose="020B0604020202020204" pitchFamily="34" charset="0"/>
              <a:buNone/>
            </a:pPr>
            <a:r>
              <a:rPr lang="en-US" altLang="en-US" sz="1400" dirty="0">
                <a:solidFill>
                  <a:srgbClr val="0070C0"/>
                </a:solidFill>
                <a:latin typeface="Tahoma" panose="020B0604030504040204" pitchFamily="34" charset="0"/>
                <a:cs typeface="Tahoma" panose="020B0604030504040204" pitchFamily="34" charset="0"/>
              </a:rPr>
              <a:t>Works Contract Service as per Section 2(119) of the CGST Act, 2017</a:t>
            </a:r>
          </a:p>
        </p:txBody>
      </p:sp>
      <p:sp>
        <p:nvSpPr>
          <p:cNvPr id="35" name="Текст 2">
            <a:extLst>
              <a:ext uri="{FF2B5EF4-FFF2-40B4-BE49-F238E27FC236}">
                <a16:creationId xmlns:a16="http://schemas.microsoft.com/office/drawing/2014/main" id="{2D1C2B3E-AEB2-B24C-2301-BC987C9B66AB}"/>
              </a:ext>
            </a:extLst>
          </p:cNvPr>
          <p:cNvSpPr txBox="1">
            <a:spLocks/>
          </p:cNvSpPr>
          <p:nvPr/>
        </p:nvSpPr>
        <p:spPr bwMode="auto">
          <a:xfrm>
            <a:off x="7016750" y="1693863"/>
            <a:ext cx="276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4" tIns="37147" rIns="74294" bIns="37147"/>
          <a:lstStyle>
            <a:lvl1pPr defTabSz="19812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685800" indent="-228600" defTabSz="1981200">
              <a:spcBef>
                <a:spcPct val="20000"/>
              </a:spcBef>
              <a:buChar char="–"/>
              <a:defRPr sz="2800">
                <a:solidFill>
                  <a:schemeClr val="tx1"/>
                </a:solidFill>
                <a:latin typeface="Palatino Linotype" panose="02040502050505030304" pitchFamily="18" charset="0"/>
              </a:defRPr>
            </a:lvl2pPr>
            <a:lvl3pPr marL="1143000" indent="-228600" defTabSz="1981200">
              <a:spcBef>
                <a:spcPct val="20000"/>
              </a:spcBef>
              <a:buChar char="•"/>
              <a:defRPr sz="2400">
                <a:solidFill>
                  <a:schemeClr val="tx1"/>
                </a:solidFill>
                <a:latin typeface="Palatino Linotype" panose="02040502050505030304" pitchFamily="18" charset="0"/>
              </a:defRPr>
            </a:lvl3pPr>
            <a:lvl4pPr marL="1600200" indent="-228600" defTabSz="1981200">
              <a:spcBef>
                <a:spcPct val="20000"/>
              </a:spcBef>
              <a:buChar char="–"/>
              <a:defRPr sz="2000">
                <a:solidFill>
                  <a:schemeClr val="tx1"/>
                </a:solidFill>
                <a:latin typeface="Palatino Linotype" panose="02040502050505030304" pitchFamily="18" charset="0"/>
              </a:defRPr>
            </a:lvl4pPr>
            <a:lvl5pPr marL="2057400" indent="-228600" defTabSz="1981200">
              <a:spcBef>
                <a:spcPct val="20000"/>
              </a:spcBef>
              <a:buChar char="»"/>
              <a:defRPr sz="2000">
                <a:solidFill>
                  <a:schemeClr val="tx1"/>
                </a:solidFill>
                <a:latin typeface="Palatino Linotype" panose="02040502050505030304" pitchFamily="18" charset="0"/>
              </a:defRPr>
            </a:lvl5pPr>
            <a:lvl6pPr marL="25146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19812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eaLnBrk="1" hangingPunct="1">
              <a:buClrTx/>
              <a:buSzTx/>
              <a:buFont typeface="Arial" panose="020B0604020202020204" pitchFamily="34" charset="0"/>
              <a:buNone/>
            </a:pPr>
            <a:r>
              <a:rPr lang="en-US" altLang="en-US" sz="1800" dirty="0">
                <a:solidFill>
                  <a:schemeClr val="tx2"/>
                </a:solidFill>
                <a:latin typeface="Tahoma" panose="020B0604030504040204" pitchFamily="34" charset="0"/>
                <a:cs typeface="Tahoma" panose="020B0604030504040204" pitchFamily="34" charset="0"/>
              </a:rPr>
              <a:t>Entry No. 02 </a:t>
            </a:r>
          </a:p>
          <a:p>
            <a:pPr eaLnBrk="1" hangingPunct="1">
              <a:buClrTx/>
              <a:buSzTx/>
              <a:buFont typeface="Arial" panose="020B0604020202020204" pitchFamily="34" charset="0"/>
              <a:buNone/>
            </a:pPr>
            <a:r>
              <a:rPr lang="en-US" altLang="en-US" sz="1800" dirty="0">
                <a:solidFill>
                  <a:schemeClr val="tx2"/>
                </a:solidFill>
                <a:latin typeface="Tahoma" panose="020B0604030504040204" pitchFamily="34" charset="0"/>
                <a:cs typeface="Tahoma" panose="020B0604030504040204" pitchFamily="34" charset="0"/>
              </a:rPr>
              <a:t>Land &amp; Building</a:t>
            </a:r>
          </a:p>
          <a:p>
            <a:pPr algn="just" eaLnBrk="1" hangingPunct="1">
              <a:spcBef>
                <a:spcPts val="638"/>
              </a:spcBef>
              <a:buClrTx/>
              <a:buSzTx/>
              <a:buFont typeface="Arial" panose="020B0604020202020204" pitchFamily="34" charset="0"/>
              <a:buNone/>
            </a:pPr>
            <a:r>
              <a:rPr lang="en-US" altLang="en-US" sz="1400" i="1" dirty="0">
                <a:solidFill>
                  <a:srgbClr val="0070C0"/>
                </a:solidFill>
                <a:latin typeface="Tahoma" panose="020B0604030504040204" pitchFamily="34" charset="0"/>
                <a:cs typeface="Tahoma" panose="020B0604030504040204" pitchFamily="34" charset="0"/>
              </a:rPr>
              <a:t>(a) any lease, tenancy, easement, </a:t>
            </a:r>
            <a:r>
              <a:rPr lang="en-US" altLang="en-US" sz="1400" i="1" dirty="0" err="1">
                <a:solidFill>
                  <a:srgbClr val="0070C0"/>
                </a:solidFill>
                <a:latin typeface="Tahoma" panose="020B0604030504040204" pitchFamily="34" charset="0"/>
                <a:cs typeface="Tahoma" panose="020B0604030504040204" pitchFamily="34" charset="0"/>
              </a:rPr>
              <a:t>licence</a:t>
            </a:r>
            <a:r>
              <a:rPr lang="en-US" altLang="en-US" sz="1400" i="1" dirty="0">
                <a:solidFill>
                  <a:srgbClr val="0070C0"/>
                </a:solidFill>
                <a:latin typeface="Tahoma" panose="020B0604030504040204" pitchFamily="34" charset="0"/>
                <a:cs typeface="Tahoma" panose="020B0604030504040204" pitchFamily="34" charset="0"/>
              </a:rPr>
              <a:t> to occupy land is a supply of services; …….</a:t>
            </a:r>
          </a:p>
        </p:txBody>
      </p:sp>
      <p:sp>
        <p:nvSpPr>
          <p:cNvPr id="36" name="Текст 2">
            <a:extLst>
              <a:ext uri="{FF2B5EF4-FFF2-40B4-BE49-F238E27FC236}">
                <a16:creationId xmlns:a16="http://schemas.microsoft.com/office/drawing/2014/main" id="{B88CAFCF-4DF4-95D4-4F26-CF559E0E90C4}"/>
              </a:ext>
            </a:extLst>
          </p:cNvPr>
          <p:cNvSpPr txBox="1">
            <a:spLocks/>
          </p:cNvSpPr>
          <p:nvPr/>
        </p:nvSpPr>
        <p:spPr>
          <a:xfrm>
            <a:off x="7050088" y="3908425"/>
            <a:ext cx="2703512" cy="1958975"/>
          </a:xfrm>
          <a:prstGeom prst="rect">
            <a:avLst/>
          </a:prstGeom>
        </p:spPr>
        <p:txBody>
          <a:bodyPr lIns="74294" tIns="37147" rIns="74294" bIns="37147"/>
          <a:lstStyle>
            <a:lvl1pPr marL="228600" indent="-228600" algn="ctr"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1981353" fontAlgn="auto">
              <a:lnSpc>
                <a:spcPct val="100000"/>
              </a:lnSpc>
              <a:spcBef>
                <a:spcPct val="20000"/>
              </a:spcBef>
              <a:spcAft>
                <a:spcPts val="0"/>
              </a:spcAft>
              <a:buFont typeface="Arial" panose="020B0604020202020204" pitchFamily="34" charset="0"/>
              <a:buNone/>
              <a:defRPr/>
            </a:pPr>
            <a:r>
              <a:rPr lang="en" sz="1800" b="1" dirty="0">
                <a:latin typeface="Tahoma" panose="020B0604030504040204" pitchFamily="34" charset="0"/>
                <a:ea typeface="Tahoma" panose="020B0604030504040204" pitchFamily="34" charset="0"/>
                <a:cs typeface="Tahoma" panose="020B0604030504040204" pitchFamily="34" charset="0"/>
              </a:rPr>
              <a:t>Entry No. 05</a:t>
            </a:r>
            <a:r>
              <a:rPr lang="en" sz="1462" b="1" dirty="0">
                <a:latin typeface="Tahoma" panose="020B0604030504040204" pitchFamily="34" charset="0"/>
                <a:ea typeface="Tahoma" panose="020B0604030504040204" pitchFamily="34" charset="0"/>
                <a:cs typeface="Tahoma" panose="020B0604030504040204" pitchFamily="34" charset="0"/>
              </a:rPr>
              <a:t> </a:t>
            </a:r>
            <a:endParaRPr lang="en" sz="1137" b="1" dirty="0">
              <a:latin typeface="Tahoma" panose="020B0604030504040204" pitchFamily="34" charset="0"/>
              <a:ea typeface="Tahoma" panose="020B0604030504040204" pitchFamily="34" charset="0"/>
              <a:cs typeface="Tahoma" panose="020B0604030504040204" pitchFamily="34" charset="0"/>
            </a:endParaRPr>
          </a:p>
          <a:p>
            <a:pPr marL="0" indent="0" algn="just" defTabSz="1981353" fontAlgn="auto">
              <a:lnSpc>
                <a:spcPct val="100000"/>
              </a:lnSpc>
              <a:spcBef>
                <a:spcPct val="20000"/>
              </a:spcBef>
              <a:spcAft>
                <a:spcPts val="0"/>
              </a:spcAft>
              <a:buFont typeface="Arial" panose="020B0604020202020204" pitchFamily="34" charset="0"/>
              <a:buNone/>
              <a:defRPr/>
            </a:pPr>
            <a:r>
              <a:rPr lang="en-IN" b="1" i="1" dirty="0">
                <a:solidFill>
                  <a:srgbClr val="0070C0"/>
                </a:solidFill>
              </a:rPr>
              <a:t>(b) construction of a complex, building, civil structure or building intended for sale to a buyer</a:t>
            </a:r>
          </a:p>
          <a:p>
            <a:pPr marL="0" indent="0" algn="just" defTabSz="1981353" fontAlgn="auto">
              <a:lnSpc>
                <a:spcPct val="100000"/>
              </a:lnSpc>
              <a:spcBef>
                <a:spcPct val="20000"/>
              </a:spcBef>
              <a:spcAft>
                <a:spcPts val="0"/>
              </a:spcAft>
              <a:buFont typeface="Arial" panose="020B0604020202020204" pitchFamily="34" charset="0"/>
              <a:buNone/>
              <a:defRPr/>
            </a:pPr>
            <a:endParaRPr lang="en-IN" b="1" i="1" dirty="0">
              <a:solidFill>
                <a:srgbClr val="0070C0"/>
              </a:solidFill>
            </a:endParaRPr>
          </a:p>
          <a:p>
            <a:pPr marL="0" indent="0" algn="just" defTabSz="1981353" fontAlgn="auto">
              <a:lnSpc>
                <a:spcPct val="100000"/>
              </a:lnSpc>
              <a:spcBef>
                <a:spcPct val="20000"/>
              </a:spcBef>
              <a:spcAft>
                <a:spcPts val="0"/>
              </a:spcAft>
              <a:buFont typeface="Arial" panose="020B0604020202020204" pitchFamily="34" charset="0"/>
              <a:buNone/>
              <a:defRPr/>
            </a:pPr>
            <a:r>
              <a:rPr lang="en-IN" b="1" i="1" dirty="0">
                <a:solidFill>
                  <a:srgbClr val="0070C0"/>
                </a:solidFill>
              </a:rPr>
              <a:t>Except where the entire consideration has been received after issuance of completion certificate.</a:t>
            </a:r>
            <a:endParaRPr b="1" i="1" dirty="0">
              <a:solidFill>
                <a:srgbClr val="0070C0"/>
              </a:solidFill>
            </a:endParaRPr>
          </a:p>
        </p:txBody>
      </p:sp>
      <p:grpSp>
        <p:nvGrpSpPr>
          <p:cNvPr id="27" name="Группа 38">
            <a:extLst>
              <a:ext uri="{FF2B5EF4-FFF2-40B4-BE49-F238E27FC236}">
                <a16:creationId xmlns:a16="http://schemas.microsoft.com/office/drawing/2014/main" id="{85560035-7571-A7C9-C417-FF2AC7B3E55B}"/>
              </a:ext>
            </a:extLst>
          </p:cNvPr>
          <p:cNvGrpSpPr>
            <a:grpSpLocks/>
          </p:cNvGrpSpPr>
          <p:nvPr/>
        </p:nvGrpSpPr>
        <p:grpSpPr bwMode="auto">
          <a:xfrm>
            <a:off x="3948113" y="2782888"/>
            <a:ext cx="1987550" cy="1984375"/>
            <a:chOff x="9721591" y="5266260"/>
            <a:chExt cx="4890227" cy="4885802"/>
          </a:xfrm>
        </p:grpSpPr>
        <p:grpSp>
          <p:nvGrpSpPr>
            <p:cNvPr id="150539" name="Группа 39">
              <a:extLst>
                <a:ext uri="{FF2B5EF4-FFF2-40B4-BE49-F238E27FC236}">
                  <a16:creationId xmlns:a16="http://schemas.microsoft.com/office/drawing/2014/main" id="{2A84DE2A-BC5F-7812-D1F9-F7B4E9C65DEB}"/>
                </a:ext>
              </a:extLst>
            </p:cNvPr>
            <p:cNvGrpSpPr>
              <a:grpSpLocks/>
            </p:cNvGrpSpPr>
            <p:nvPr/>
          </p:nvGrpSpPr>
          <p:grpSpPr bwMode="auto">
            <a:xfrm>
              <a:off x="9721591" y="5266260"/>
              <a:ext cx="4890227" cy="4885802"/>
              <a:chOff x="7464946" y="2420886"/>
              <a:chExt cx="3240360" cy="3237428"/>
            </a:xfrm>
          </p:grpSpPr>
          <p:sp>
            <p:nvSpPr>
              <p:cNvPr id="37" name="Freeform 6">
                <a:extLst>
                  <a:ext uri="{FF2B5EF4-FFF2-40B4-BE49-F238E27FC236}">
                    <a16:creationId xmlns:a16="http://schemas.microsoft.com/office/drawing/2014/main" id="{C825E298-A87D-8C18-A5A8-5BEF022C8B12}"/>
                  </a:ext>
                </a:extLst>
              </p:cNvPr>
              <p:cNvSpPr>
                <a:spLocks/>
              </p:cNvSpPr>
              <p:nvPr/>
            </p:nvSpPr>
            <p:spPr bwMode="auto">
              <a:xfrm>
                <a:off x="7464946" y="2420886"/>
                <a:ext cx="3240360" cy="3237428"/>
              </a:xfrm>
              <a:custGeom>
                <a:avLst/>
                <a:gdLst>
                  <a:gd name="T0" fmla="*/ 1760 w 3312"/>
                  <a:gd name="T1" fmla="*/ 8 h 3310"/>
                  <a:gd name="T2" fmla="*/ 1461 w 3312"/>
                  <a:gd name="T3" fmla="*/ 106 h 3310"/>
                  <a:gd name="T4" fmla="*/ 115 w 3312"/>
                  <a:gd name="T5" fmla="*/ 1368 h 3310"/>
                  <a:gd name="T6" fmla="*/ 9 w 3312"/>
                  <a:gd name="T7" fmla="*/ 1743 h 3310"/>
                  <a:gd name="T8" fmla="*/ 1659 w 3312"/>
                  <a:gd name="T9" fmla="*/ 3310 h 3310"/>
                  <a:gd name="T10" fmla="*/ 3312 w 3312"/>
                  <a:gd name="T11" fmla="*/ 1658 h 3310"/>
                  <a:gd name="T12" fmla="*/ 1760 w 3312"/>
                  <a:gd name="T13" fmla="*/ 8 h 3310"/>
                </a:gdLst>
                <a:ahLst/>
                <a:cxnLst>
                  <a:cxn ang="0">
                    <a:pos x="T0" y="T1"/>
                  </a:cxn>
                  <a:cxn ang="0">
                    <a:pos x="T2" y="T3"/>
                  </a:cxn>
                  <a:cxn ang="0">
                    <a:pos x="T4" y="T5"/>
                  </a:cxn>
                  <a:cxn ang="0">
                    <a:pos x="T6" y="T7"/>
                  </a:cxn>
                  <a:cxn ang="0">
                    <a:pos x="T8" y="T9"/>
                  </a:cxn>
                  <a:cxn ang="0">
                    <a:pos x="T10" y="T11"/>
                  </a:cxn>
                  <a:cxn ang="0">
                    <a:pos x="T12" y="T13"/>
                  </a:cxn>
                </a:cxnLst>
                <a:rect l="0" t="0" r="r" b="b"/>
                <a:pathLst>
                  <a:path w="3312" h="3310">
                    <a:moveTo>
                      <a:pt x="1760" y="8"/>
                    </a:moveTo>
                    <a:cubicBezTo>
                      <a:pt x="1625" y="0"/>
                      <a:pt x="1565" y="9"/>
                      <a:pt x="1461" y="106"/>
                    </a:cubicBezTo>
                    <a:cubicBezTo>
                      <a:pt x="115" y="1368"/>
                      <a:pt x="115" y="1368"/>
                      <a:pt x="115" y="1368"/>
                    </a:cubicBezTo>
                    <a:cubicBezTo>
                      <a:pt x="0" y="1477"/>
                      <a:pt x="2" y="1598"/>
                      <a:pt x="9" y="1743"/>
                    </a:cubicBezTo>
                    <a:cubicBezTo>
                      <a:pt x="54" y="2615"/>
                      <a:pt x="776" y="3310"/>
                      <a:pt x="1659" y="3310"/>
                    </a:cubicBezTo>
                    <a:cubicBezTo>
                      <a:pt x="2572" y="3310"/>
                      <a:pt x="3312" y="2570"/>
                      <a:pt x="3312" y="1658"/>
                    </a:cubicBezTo>
                    <a:cubicBezTo>
                      <a:pt x="3312" y="779"/>
                      <a:pt x="2626" y="60"/>
                      <a:pt x="1760" y="8"/>
                    </a:cubicBezTo>
                    <a:close/>
                  </a:path>
                </a:pathLst>
              </a:custGeom>
              <a:solidFill>
                <a:schemeClr val="bg1"/>
              </a:solidFill>
              <a:ln>
                <a:noFill/>
              </a:ln>
              <a:effectLst>
                <a:outerShdw blurRad="304800" dist="165100" dir="2460000" algn="tl" rotWithShape="0">
                  <a:prstClr val="black">
                    <a:alpha val="17000"/>
                  </a:prstClr>
                </a:outerShdw>
              </a:effectLst>
            </p:spPr>
            <p:txBody>
              <a:bodyPr lIns="37138" tIns="18569" rIns="37138" bIns="18569"/>
              <a:lstStyle/>
              <a:p>
                <a:pPr>
                  <a:defRPr/>
                </a:pPr>
                <a:endParaRPr lang="ru-RU" sz="812"/>
              </a:p>
            </p:txBody>
          </p:sp>
          <p:sp>
            <p:nvSpPr>
              <p:cNvPr id="38" name="Freeform 6">
                <a:extLst>
                  <a:ext uri="{FF2B5EF4-FFF2-40B4-BE49-F238E27FC236}">
                    <a16:creationId xmlns:a16="http://schemas.microsoft.com/office/drawing/2014/main" id="{EB8786C7-A84A-B374-332D-8391EAE44585}"/>
                  </a:ext>
                </a:extLst>
              </p:cNvPr>
              <p:cNvSpPr>
                <a:spLocks/>
              </p:cNvSpPr>
              <p:nvPr/>
            </p:nvSpPr>
            <p:spPr bwMode="auto">
              <a:xfrm>
                <a:off x="7464946" y="2420886"/>
                <a:ext cx="3240360" cy="3237428"/>
              </a:xfrm>
              <a:custGeom>
                <a:avLst/>
                <a:gdLst>
                  <a:gd name="T0" fmla="*/ 1760 w 3312"/>
                  <a:gd name="T1" fmla="*/ 8 h 3310"/>
                  <a:gd name="T2" fmla="*/ 1461 w 3312"/>
                  <a:gd name="T3" fmla="*/ 106 h 3310"/>
                  <a:gd name="T4" fmla="*/ 115 w 3312"/>
                  <a:gd name="T5" fmla="*/ 1368 h 3310"/>
                  <a:gd name="T6" fmla="*/ 9 w 3312"/>
                  <a:gd name="T7" fmla="*/ 1743 h 3310"/>
                  <a:gd name="T8" fmla="*/ 1659 w 3312"/>
                  <a:gd name="T9" fmla="*/ 3310 h 3310"/>
                  <a:gd name="T10" fmla="*/ 3312 w 3312"/>
                  <a:gd name="T11" fmla="*/ 1658 h 3310"/>
                  <a:gd name="T12" fmla="*/ 1760 w 3312"/>
                  <a:gd name="T13" fmla="*/ 8 h 3310"/>
                </a:gdLst>
                <a:ahLst/>
                <a:cxnLst>
                  <a:cxn ang="0">
                    <a:pos x="T0" y="T1"/>
                  </a:cxn>
                  <a:cxn ang="0">
                    <a:pos x="T2" y="T3"/>
                  </a:cxn>
                  <a:cxn ang="0">
                    <a:pos x="T4" y="T5"/>
                  </a:cxn>
                  <a:cxn ang="0">
                    <a:pos x="T6" y="T7"/>
                  </a:cxn>
                  <a:cxn ang="0">
                    <a:pos x="T8" y="T9"/>
                  </a:cxn>
                  <a:cxn ang="0">
                    <a:pos x="T10" y="T11"/>
                  </a:cxn>
                  <a:cxn ang="0">
                    <a:pos x="T12" y="T13"/>
                  </a:cxn>
                </a:cxnLst>
                <a:rect l="0" t="0" r="r" b="b"/>
                <a:pathLst>
                  <a:path w="3312" h="3310">
                    <a:moveTo>
                      <a:pt x="1760" y="8"/>
                    </a:moveTo>
                    <a:cubicBezTo>
                      <a:pt x="1625" y="0"/>
                      <a:pt x="1565" y="9"/>
                      <a:pt x="1461" y="106"/>
                    </a:cubicBezTo>
                    <a:cubicBezTo>
                      <a:pt x="115" y="1368"/>
                      <a:pt x="115" y="1368"/>
                      <a:pt x="115" y="1368"/>
                    </a:cubicBezTo>
                    <a:cubicBezTo>
                      <a:pt x="0" y="1477"/>
                      <a:pt x="2" y="1598"/>
                      <a:pt x="9" y="1743"/>
                    </a:cubicBezTo>
                    <a:cubicBezTo>
                      <a:pt x="54" y="2615"/>
                      <a:pt x="776" y="3310"/>
                      <a:pt x="1659" y="3310"/>
                    </a:cubicBezTo>
                    <a:cubicBezTo>
                      <a:pt x="2572" y="3310"/>
                      <a:pt x="3312" y="2570"/>
                      <a:pt x="3312" y="1658"/>
                    </a:cubicBezTo>
                    <a:cubicBezTo>
                      <a:pt x="3312" y="779"/>
                      <a:pt x="2626" y="60"/>
                      <a:pt x="1760" y="8"/>
                    </a:cubicBezTo>
                    <a:close/>
                  </a:path>
                </a:pathLst>
              </a:custGeom>
              <a:gradFill flip="none" rotWithShape="1">
                <a:gsLst>
                  <a:gs pos="100000">
                    <a:schemeClr val="accent2"/>
                  </a:gs>
                  <a:gs pos="0">
                    <a:schemeClr val="accent1"/>
                  </a:gs>
                </a:gsLst>
                <a:lin ang="13500000" scaled="1"/>
                <a:tileRect/>
              </a:gradFill>
              <a:ln>
                <a:noFill/>
              </a:ln>
            </p:spPr>
            <p:txBody>
              <a:bodyPr lIns="37138" tIns="18569" rIns="37138" bIns="18569"/>
              <a:lstStyle/>
              <a:p>
                <a:pPr>
                  <a:defRPr/>
                </a:pPr>
                <a:endParaRPr lang="ru-RU" sz="812"/>
              </a:p>
            </p:txBody>
          </p:sp>
          <p:sp>
            <p:nvSpPr>
              <p:cNvPr id="39" name="Freeform 7">
                <a:extLst>
                  <a:ext uri="{FF2B5EF4-FFF2-40B4-BE49-F238E27FC236}">
                    <a16:creationId xmlns:a16="http://schemas.microsoft.com/office/drawing/2014/main" id="{C1D1AD9A-512F-5179-C576-57BC482C5677}"/>
                  </a:ext>
                </a:extLst>
              </p:cNvPr>
              <p:cNvSpPr>
                <a:spLocks/>
              </p:cNvSpPr>
              <p:nvPr/>
            </p:nvSpPr>
            <p:spPr bwMode="auto">
              <a:xfrm>
                <a:off x="7493415" y="2454554"/>
                <a:ext cx="1493362" cy="1429648"/>
              </a:xfrm>
              <a:custGeom>
                <a:avLst/>
                <a:gdLst>
                  <a:gd name="T0" fmla="*/ 1293 w 1526"/>
                  <a:gd name="T1" fmla="*/ 161 h 1460"/>
                  <a:gd name="T2" fmla="*/ 194 w 1526"/>
                  <a:gd name="T3" fmla="*/ 1190 h 1460"/>
                  <a:gd name="T4" fmla="*/ 0 w 1526"/>
                  <a:gd name="T5" fmla="*/ 1460 h 1460"/>
                  <a:gd name="T6" fmla="*/ 154 w 1526"/>
                  <a:gd name="T7" fmla="*/ 1362 h 1460"/>
                  <a:gd name="T8" fmla="*/ 340 w 1526"/>
                  <a:gd name="T9" fmla="*/ 1333 h 1460"/>
                  <a:gd name="T10" fmla="*/ 1278 w 1526"/>
                  <a:gd name="T11" fmla="*/ 391 h 1460"/>
                  <a:gd name="T12" fmla="*/ 1397 w 1526"/>
                  <a:gd name="T13" fmla="*/ 141 h 1460"/>
                  <a:gd name="T14" fmla="*/ 1526 w 1526"/>
                  <a:gd name="T15" fmla="*/ 0 h 1460"/>
                  <a:gd name="T16" fmla="*/ 1293 w 1526"/>
                  <a:gd name="T17" fmla="*/ 16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6" h="1460">
                    <a:moveTo>
                      <a:pt x="1293" y="161"/>
                    </a:moveTo>
                    <a:cubicBezTo>
                      <a:pt x="959" y="419"/>
                      <a:pt x="465" y="883"/>
                      <a:pt x="194" y="1190"/>
                    </a:cubicBezTo>
                    <a:cubicBezTo>
                      <a:pt x="86" y="1312"/>
                      <a:pt x="14" y="1410"/>
                      <a:pt x="0" y="1460"/>
                    </a:cubicBezTo>
                    <a:cubicBezTo>
                      <a:pt x="28" y="1405"/>
                      <a:pt x="87" y="1377"/>
                      <a:pt x="154" y="1362"/>
                    </a:cubicBezTo>
                    <a:cubicBezTo>
                      <a:pt x="215" y="1347"/>
                      <a:pt x="283" y="1342"/>
                      <a:pt x="340" y="1333"/>
                    </a:cubicBezTo>
                    <a:cubicBezTo>
                      <a:pt x="887" y="1248"/>
                      <a:pt x="1116" y="803"/>
                      <a:pt x="1278" y="391"/>
                    </a:cubicBezTo>
                    <a:cubicBezTo>
                      <a:pt x="1317" y="292"/>
                      <a:pt x="1353" y="209"/>
                      <a:pt x="1397" y="141"/>
                    </a:cubicBezTo>
                    <a:cubicBezTo>
                      <a:pt x="1433" y="85"/>
                      <a:pt x="1474" y="39"/>
                      <a:pt x="1526" y="0"/>
                    </a:cubicBezTo>
                    <a:cubicBezTo>
                      <a:pt x="1466" y="33"/>
                      <a:pt x="1386" y="89"/>
                      <a:pt x="1293" y="161"/>
                    </a:cubicBezTo>
                    <a:close/>
                  </a:path>
                </a:pathLst>
              </a:custGeom>
              <a:gradFill>
                <a:gsLst>
                  <a:gs pos="52000">
                    <a:schemeClr val="bg1"/>
                  </a:gs>
                  <a:gs pos="100000">
                    <a:schemeClr val="bg2">
                      <a:lumMod val="69000"/>
                    </a:schemeClr>
                  </a:gs>
                  <a:gs pos="20000">
                    <a:srgbClr val="C0C1C2">
                      <a:lumMod val="85000"/>
                    </a:srgbClr>
                  </a:gs>
                </a:gsLst>
                <a:lin ang="2700000" scaled="0"/>
              </a:gradFill>
              <a:ln>
                <a:noFill/>
              </a:ln>
            </p:spPr>
            <p:txBody>
              <a:bodyPr lIns="37138" tIns="18569" rIns="37138" bIns="18569"/>
              <a:lstStyle/>
              <a:p>
                <a:pPr>
                  <a:defRPr/>
                </a:pPr>
                <a:endParaRPr lang="ru-RU" sz="812"/>
              </a:p>
            </p:txBody>
          </p:sp>
        </p:grpSp>
        <p:sp>
          <p:nvSpPr>
            <p:cNvPr id="150540" name="Прямоугольник 41">
              <a:extLst>
                <a:ext uri="{FF2B5EF4-FFF2-40B4-BE49-F238E27FC236}">
                  <a16:creationId xmlns:a16="http://schemas.microsoft.com/office/drawing/2014/main" id="{CD2C102E-C714-BC95-5532-AA2FCE151746}"/>
                </a:ext>
              </a:extLst>
            </p:cNvPr>
            <p:cNvSpPr>
              <a:spLocks noChangeArrowheads="1"/>
            </p:cNvSpPr>
            <p:nvPr/>
          </p:nvSpPr>
          <p:spPr bwMode="auto">
            <a:xfrm>
              <a:off x="10319197" y="7052446"/>
              <a:ext cx="3974108" cy="24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69888">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defTabSz="369888">
                <a:spcBef>
                  <a:spcPct val="20000"/>
                </a:spcBef>
                <a:buChar char="–"/>
                <a:defRPr sz="2800">
                  <a:solidFill>
                    <a:schemeClr val="tx1"/>
                  </a:solidFill>
                  <a:latin typeface="Palatino Linotype" panose="02040502050505030304" pitchFamily="18" charset="0"/>
                </a:defRPr>
              </a:lvl2pPr>
              <a:lvl3pPr marL="1143000" indent="-228600" defTabSz="369888">
                <a:spcBef>
                  <a:spcPct val="20000"/>
                </a:spcBef>
                <a:buChar char="•"/>
                <a:defRPr sz="2400">
                  <a:solidFill>
                    <a:schemeClr val="tx1"/>
                  </a:solidFill>
                  <a:latin typeface="Palatino Linotype" panose="02040502050505030304" pitchFamily="18" charset="0"/>
                </a:defRPr>
              </a:lvl3pPr>
              <a:lvl4pPr marL="1600200" indent="-228600" defTabSz="369888">
                <a:spcBef>
                  <a:spcPct val="20000"/>
                </a:spcBef>
                <a:buChar char="–"/>
                <a:defRPr sz="2000">
                  <a:solidFill>
                    <a:schemeClr val="tx1"/>
                  </a:solidFill>
                  <a:latin typeface="Palatino Linotype" panose="02040502050505030304" pitchFamily="18" charset="0"/>
                </a:defRPr>
              </a:lvl4pPr>
              <a:lvl5pPr marL="2057400" indent="-228600" defTabSz="369888">
                <a:spcBef>
                  <a:spcPct val="20000"/>
                </a:spcBef>
                <a:buChar char="»"/>
                <a:defRPr sz="2000">
                  <a:solidFill>
                    <a:schemeClr val="tx1"/>
                  </a:solidFill>
                  <a:latin typeface="Palatino Linotype" panose="02040502050505030304" pitchFamily="18" charset="0"/>
                </a:defRPr>
              </a:lvl5pPr>
              <a:lvl6pPr marL="25146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defTabSz="369888"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ts val="488"/>
                </a:spcBef>
                <a:buClrTx/>
                <a:buSzTx/>
                <a:buFontTx/>
                <a:buNone/>
              </a:pPr>
              <a:r>
                <a:rPr lang="en-US" altLang="en-US" sz="1800" dirty="0">
                  <a:solidFill>
                    <a:schemeClr val="bg1"/>
                  </a:solidFill>
                  <a:latin typeface="Tahoma" panose="020B0604030504040204" pitchFamily="34" charset="0"/>
                  <a:cs typeface="Tahoma" panose="020B0604030504040204" pitchFamily="34" charset="0"/>
                </a:rPr>
                <a:t>Schedule II of</a:t>
              </a:r>
            </a:p>
            <a:p>
              <a:pPr algn="ctr">
                <a:spcBef>
                  <a:spcPts val="488"/>
                </a:spcBef>
                <a:buClrTx/>
                <a:buSzTx/>
                <a:buFontTx/>
                <a:buNone/>
              </a:pPr>
              <a:r>
                <a:rPr lang="en-US" altLang="en-US" sz="1800" dirty="0">
                  <a:solidFill>
                    <a:schemeClr val="bg1"/>
                  </a:solidFill>
                  <a:latin typeface="Tahoma" panose="020B0604030504040204" pitchFamily="34" charset="0"/>
                  <a:cs typeface="Tahoma" panose="020B0604030504040204" pitchFamily="34" charset="0"/>
                </a:rPr>
                <a:t>CGST Act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par>
                          <p:cTn id="8" fill="hold" nodeType="afterGroup">
                            <p:stCondLst>
                              <p:cond delay="500"/>
                            </p:stCondLst>
                            <p:childTnLst>
                              <p:par>
                                <p:cTn id="9" presetID="18" presetClass="entr" presetSubtype="3"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upRight)">
                                      <p:cBhvr>
                                        <p:cTn id="11" dur="500"/>
                                        <p:tgtEl>
                                          <p:spTgt spid="15"/>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Left)">
                                      <p:cBhvr>
                                        <p:cTn id="15" dur="500"/>
                                        <p:tgtEl>
                                          <p:spTgt spid="16"/>
                                        </p:tgtEl>
                                      </p:cBhvr>
                                    </p:animEffect>
                                  </p:childTnLst>
                                </p:cTn>
                              </p:par>
                            </p:childTnLst>
                          </p:cTn>
                        </p:par>
                        <p:par>
                          <p:cTn id="16" fill="hold" nodeType="afterGroup">
                            <p:stCondLst>
                              <p:cond delay="1500"/>
                            </p:stCondLst>
                            <p:childTnLst>
                              <p:par>
                                <p:cTn id="17" presetID="18" presetClass="entr" presetSubtype="3"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upRight)">
                                      <p:cBhvr>
                                        <p:cTn id="19" dur="500"/>
                                        <p:tgtEl>
                                          <p:spTgt spid="17"/>
                                        </p:tgtEl>
                                      </p:cBhvr>
                                    </p:animEffect>
                                  </p:childTnLst>
                                </p:cTn>
                              </p:par>
                            </p:childTnLst>
                          </p:cTn>
                        </p:par>
                        <p:par>
                          <p:cTn id="20" fill="hold" nodeType="afterGroup">
                            <p:stCondLst>
                              <p:cond delay="2000"/>
                            </p:stCondLst>
                            <p:childTnLst>
                              <p:par>
                                <p:cTn id="21" presetID="2" presetClass="entr" presetSubtype="2"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1+#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2"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1+#ppt_w/2"/>
                                          </p:val>
                                        </p:tav>
                                        <p:tav tm="100000">
                                          <p:val>
                                            <p:strVal val="#ppt_x"/>
                                          </p:val>
                                        </p:tav>
                                      </p:tavLst>
                                    </p:anim>
                                    <p:anim calcmode="lin" valueType="num">
                                      <p:cBhvr additive="base">
                                        <p:cTn id="33" dur="500" fill="hold"/>
                                        <p:tgtEl>
                                          <p:spTgt spid="36"/>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 calcmode="lin" valueType="num">
                                      <p:cBhvr additive="base">
                                        <p:cTn id="36"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3">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33">
                                            <p:txEl>
                                              <p:pRg st="1" end="1"/>
                                            </p:txEl>
                                          </p:spTgt>
                                        </p:tgtEl>
                                        <p:attrNameLst>
                                          <p:attrName>style.visibility</p:attrName>
                                        </p:attrNameLst>
                                      </p:cBhvr>
                                      <p:to>
                                        <p:strVal val="visible"/>
                                      </p:to>
                                    </p:set>
                                    <p:anim calcmode="lin" valueType="num">
                                      <p:cBhvr additive="base">
                                        <p:cTn id="40" dur="500" fill="hold"/>
                                        <p:tgtEl>
                                          <p:spTgt spid="33">
                                            <p:txEl>
                                              <p:pRg st="1" end="1"/>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3">
                                            <p:txEl>
                                              <p:pRg st="1" end="1"/>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3000"/>
                            </p:stCondLst>
                            <p:childTnLst>
                              <p:par>
                                <p:cTn id="43" presetID="2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300" fill="hold"/>
                                        <p:tgtEl>
                                          <p:spTgt spid="27"/>
                                        </p:tgtEl>
                                        <p:attrNameLst>
                                          <p:attrName>ppt_w</p:attrName>
                                        </p:attrNameLst>
                                      </p:cBhvr>
                                      <p:tavLst>
                                        <p:tav tm="0">
                                          <p:val>
                                            <p:fltVal val="0"/>
                                          </p:val>
                                        </p:tav>
                                        <p:tav tm="100000">
                                          <p:val>
                                            <p:strVal val="#ppt_w"/>
                                          </p:val>
                                        </p:tav>
                                      </p:tavLst>
                                    </p:anim>
                                    <p:anim calcmode="lin" valueType="num">
                                      <p:cBhvr>
                                        <p:cTn id="46" dur="3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4533A37-275B-7FE3-F031-D40846370100}"/>
              </a:ext>
            </a:extLst>
          </p:cNvPr>
          <p:cNvSpPr>
            <a:spLocks noGrp="1" noChangeArrowheads="1"/>
          </p:cNvSpPr>
          <p:nvPr>
            <p:ph type="title" idx="4294967295"/>
          </p:nvPr>
        </p:nvSpPr>
        <p:spPr>
          <a:xfrm>
            <a:off x="0" y="0"/>
            <a:ext cx="9906000" cy="838200"/>
          </a:xfrm>
          <a:solidFill>
            <a:srgbClr val="003399"/>
          </a:solidFill>
        </p:spPr>
        <p:txBody>
          <a:bodyPr lIns="274320" tIns="228600" bIns="137160"/>
          <a:lstStyle/>
          <a:p>
            <a:pPr algn="ctr">
              <a:defRPr/>
            </a:pPr>
            <a:r>
              <a:rPr lang="en-US" sz="3800" dirty="0">
                <a:solidFill>
                  <a:schemeClr val="bg1"/>
                </a:solidFill>
                <a:latin typeface="+mj-lt"/>
              </a:rPr>
              <a:t>Explanation of Term Competent Authority</a:t>
            </a:r>
            <a:endParaRPr lang="en-US" altLang="en-US" sz="3800" dirty="0">
              <a:solidFill>
                <a:schemeClr val="bg1"/>
              </a:solidFill>
              <a:latin typeface="+mj-lt"/>
            </a:endParaRPr>
          </a:p>
        </p:txBody>
      </p:sp>
      <p:sp>
        <p:nvSpPr>
          <p:cNvPr id="44035" name="Text Box 30">
            <a:extLst>
              <a:ext uri="{FF2B5EF4-FFF2-40B4-BE49-F238E27FC236}">
                <a16:creationId xmlns:a16="http://schemas.microsoft.com/office/drawing/2014/main" id="{763BEC2B-7735-E77A-E223-DF4802D57403}"/>
              </a:ext>
            </a:extLst>
          </p:cNvPr>
          <p:cNvSpPr txBox="1">
            <a:spLocks noChangeArrowheads="1"/>
          </p:cNvSpPr>
          <p:nvPr/>
        </p:nvSpPr>
        <p:spPr bwMode="auto">
          <a:xfrm>
            <a:off x="228600" y="990600"/>
            <a:ext cx="95250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just"/>
            <a:r>
              <a:rPr lang="en-GB" altLang="en-US" sz="2800" b="0"/>
              <a:t>“Competent Authority" means the Government or any authority authorised to issue completion certificate under any law for the time being in force. </a:t>
            </a:r>
          </a:p>
          <a:p>
            <a:pPr algn="just"/>
            <a:endParaRPr lang="en-GB" altLang="en-US" sz="2800" b="0"/>
          </a:p>
          <a:p>
            <a:pPr algn="just"/>
            <a:r>
              <a:rPr lang="en-GB" altLang="en-US" sz="2800" b="0"/>
              <a:t>In case of non-requirement of such certificate from such authority, certificate from any of the following person can be obtained, namely: </a:t>
            </a:r>
            <a:r>
              <a:rPr lang="en-GB" altLang="en-US" sz="2800" b="0" i="1"/>
              <a:t>(i) Architect, or (ii) Chartered Engineer, or (iii) Licensed Survey.</a:t>
            </a:r>
          </a:p>
          <a:p>
            <a:pPr algn="just"/>
            <a:endParaRPr lang="en-GB" altLang="en-US" sz="2800" b="0" i="1"/>
          </a:p>
          <a:p>
            <a:pPr algn="just"/>
            <a:r>
              <a:rPr lang="en-GB" altLang="en-US" sz="2800" b="0" i="1"/>
              <a:t>“Construction" includes additions, alterations, replacements or remodelling of any existing civil structure;</a:t>
            </a:r>
          </a:p>
        </p:txBody>
      </p:sp>
      <p:sp>
        <p:nvSpPr>
          <p:cNvPr id="152579" name="Footer Placeholder 1">
            <a:extLst>
              <a:ext uri="{FF2B5EF4-FFF2-40B4-BE49-F238E27FC236}">
                <a16:creationId xmlns:a16="http://schemas.microsoft.com/office/drawing/2014/main" id="{F8749517-98B5-B84B-D7EA-42E34F73AD56}"/>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50000"/>
              </a:spcBef>
              <a:buClrTx/>
              <a:buSzTx/>
              <a:buFontTx/>
              <a:buNone/>
            </a:pPr>
            <a:endParaRPr lang="en-US" altLang="en-US" sz="1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1000"/>
                                        <p:tgtEl>
                                          <p:spTgt spid="44035">
                                            <p:txEl>
                                              <p:pRg st="0" end="0"/>
                                            </p:txEl>
                                          </p:spTgt>
                                        </p:tgtEl>
                                      </p:cBhvr>
                                    </p:animEffect>
                                    <p:anim calcmode="lin" valueType="num">
                                      <p:cBhvr>
                                        <p:cTn id="8" dur="10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035">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fade">
                                      <p:cBhvr>
                                        <p:cTn id="12" dur="1000"/>
                                        <p:tgtEl>
                                          <p:spTgt spid="44035">
                                            <p:txEl>
                                              <p:pRg st="2" end="2"/>
                                            </p:txEl>
                                          </p:spTgt>
                                        </p:tgtEl>
                                      </p:cBhvr>
                                    </p:animEffect>
                                    <p:anim calcmode="lin" valueType="num">
                                      <p:cBhvr>
                                        <p:cTn id="13" dur="10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4035">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4035">
                                            <p:txEl>
                                              <p:pRg st="4" end="4"/>
                                            </p:txEl>
                                          </p:spTgt>
                                        </p:tgtEl>
                                        <p:attrNameLst>
                                          <p:attrName>style.visibility</p:attrName>
                                        </p:attrNameLst>
                                      </p:cBhvr>
                                      <p:to>
                                        <p:strVal val="visible"/>
                                      </p:to>
                                    </p:set>
                                    <p:animEffect transition="in" filter="fade">
                                      <p:cBhvr>
                                        <p:cTn id="17" dur="1000"/>
                                        <p:tgtEl>
                                          <p:spTgt spid="44035">
                                            <p:txEl>
                                              <p:pRg st="4" end="4"/>
                                            </p:txEl>
                                          </p:spTgt>
                                        </p:tgtEl>
                                      </p:cBhvr>
                                    </p:animEffect>
                                    <p:anim calcmode="lin" valueType="num">
                                      <p:cBhvr>
                                        <p:cTn id="18" dur="10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4403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5" name="Footer Placeholder 1">
            <a:extLst>
              <a:ext uri="{FF2B5EF4-FFF2-40B4-BE49-F238E27FC236}">
                <a16:creationId xmlns:a16="http://schemas.microsoft.com/office/drawing/2014/main" id="{BD706ED5-A696-5AAA-DA2C-087F8A30CC4D}"/>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50000"/>
              </a:spcBef>
              <a:buClrTx/>
              <a:buSzTx/>
              <a:buFontTx/>
              <a:buNone/>
            </a:pPr>
            <a:endParaRPr lang="en-US" altLang="en-US" sz="1400">
              <a:latin typeface="Arial" panose="020B0604020202020204" pitchFamily="34" charset="0"/>
            </a:endParaRPr>
          </a:p>
        </p:txBody>
      </p:sp>
      <p:pic>
        <p:nvPicPr>
          <p:cNvPr id="154629" name="Picture 5" descr="Construction Industry from the perspective of Place of Supply under GST. Image 2 of 4">
            <a:extLst>
              <a:ext uri="{FF2B5EF4-FFF2-40B4-BE49-F238E27FC236}">
                <a16:creationId xmlns:a16="http://schemas.microsoft.com/office/drawing/2014/main" id="{964BC4B5-5F0E-54D3-2A81-6B2B4650A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0"/>
            <a:ext cx="9753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863467BD-F17B-FAD1-3F82-5CA1E4F99547}"/>
              </a:ext>
            </a:extLst>
          </p:cNvPr>
          <p:cNvSpPr>
            <a:spLocks noChangeArrowheads="1"/>
          </p:cNvSpPr>
          <p:nvPr/>
        </p:nvSpPr>
        <p:spPr bwMode="auto">
          <a:xfrm>
            <a:off x="252413" y="136525"/>
            <a:ext cx="9448800" cy="146367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Palatino Linotype" panose="02040502050505030304" pitchFamily="18" charset="0"/>
              </a:defRPr>
            </a:lvl1pPr>
            <a:lvl2pPr marL="742950" indent="-285750">
              <a:spcBef>
                <a:spcPct val="20000"/>
              </a:spcBef>
              <a:buChar char="–"/>
              <a:defRPr sz="2800">
                <a:solidFill>
                  <a:schemeClr val="tx1"/>
                </a:solidFill>
                <a:latin typeface="Palatino Linotype" panose="02040502050505030304" pitchFamily="18" charset="0"/>
              </a:defRPr>
            </a:lvl2pPr>
            <a:lvl3pPr marL="1143000" indent="-228600">
              <a:spcBef>
                <a:spcPct val="20000"/>
              </a:spcBef>
              <a:buChar char="•"/>
              <a:defRPr sz="24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eaLnBrk="1" hangingPunct="1">
              <a:spcBef>
                <a:spcPct val="0"/>
              </a:spcBef>
              <a:buClrTx/>
              <a:buSzTx/>
              <a:buFontTx/>
              <a:buNone/>
            </a:pPr>
            <a:r>
              <a:rPr lang="en-US" altLang="en-US" sz="4000" dirty="0">
                <a:solidFill>
                  <a:srgbClr val="007399"/>
                </a:solidFill>
              </a:rPr>
              <a:t>Place of Supply in case of Construction Services???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DB55C071-5A2F-A7C0-D919-8F4D5806ADAB}"/>
              </a:ext>
            </a:extLst>
          </p:cNvPr>
          <p:cNvSpPr>
            <a:spLocks noGrp="1" noChangeArrowheads="1"/>
          </p:cNvSpPr>
          <p:nvPr>
            <p:ph type="title" idx="4294967295"/>
          </p:nvPr>
        </p:nvSpPr>
        <p:spPr>
          <a:xfrm>
            <a:off x="0" y="-53975"/>
            <a:ext cx="9906000" cy="892175"/>
          </a:xfrm>
          <a:solidFill>
            <a:srgbClr val="003399"/>
          </a:solidFill>
        </p:spPr>
        <p:txBody>
          <a:bodyPr lIns="274320" tIns="228600" bIns="137160"/>
          <a:lstStyle/>
          <a:p>
            <a:pPr algn="ctr"/>
            <a:r>
              <a:rPr lang="en-US" altLang="en-US" sz="3100">
                <a:solidFill>
                  <a:schemeClr val="bg1"/>
                </a:solidFill>
              </a:rPr>
              <a:t>Sec 12(3) of IGST Act In case of IMP based Services</a:t>
            </a:r>
          </a:p>
        </p:txBody>
      </p:sp>
      <p:sp>
        <p:nvSpPr>
          <p:cNvPr id="3" name="Content Placeholder 1">
            <a:extLst>
              <a:ext uri="{FF2B5EF4-FFF2-40B4-BE49-F238E27FC236}">
                <a16:creationId xmlns:a16="http://schemas.microsoft.com/office/drawing/2014/main" id="{C7EDA325-A29D-6501-4311-3384EFB0342F}"/>
              </a:ext>
            </a:extLst>
          </p:cNvPr>
          <p:cNvSpPr txBox="1">
            <a:spLocks/>
          </p:cNvSpPr>
          <p:nvPr/>
        </p:nvSpPr>
        <p:spPr>
          <a:xfrm>
            <a:off x="228600" y="381000"/>
            <a:ext cx="8763000" cy="4552950"/>
          </a:xfrm>
          <a:prstGeom prst="rect">
            <a:avLst/>
          </a:prstGeom>
        </p:spPr>
        <p:txBody>
          <a:bodyPr/>
          <a:lstStyle/>
          <a:p>
            <a:pPr marL="342900" indent="-342900">
              <a:spcBef>
                <a:spcPct val="20000"/>
              </a:spcBef>
              <a:buClr>
                <a:srgbClr val="0099CC"/>
              </a:buClr>
              <a:buSzPct val="80000"/>
              <a:buFont typeface="Wingdings" pitchFamily="2" charset="2"/>
              <a:buChar char="n"/>
              <a:defRPr/>
            </a:pPr>
            <a:endParaRPr lang="en-IN" sz="2600" b="0" kern="0" dirty="0">
              <a:solidFill>
                <a:srgbClr val="000000"/>
              </a:solidFill>
              <a:latin typeface="Palatino Linotype" panose="02040502050505030304" pitchFamily="18" charset="0"/>
            </a:endParaRPr>
          </a:p>
        </p:txBody>
      </p:sp>
      <p:sp>
        <p:nvSpPr>
          <p:cNvPr id="4" name="Rectangle 3">
            <a:extLst>
              <a:ext uri="{FF2B5EF4-FFF2-40B4-BE49-F238E27FC236}">
                <a16:creationId xmlns:a16="http://schemas.microsoft.com/office/drawing/2014/main" id="{F9D99994-BCF2-55BE-891A-99B3D1722180}"/>
              </a:ext>
            </a:extLst>
          </p:cNvPr>
          <p:cNvSpPr/>
          <p:nvPr/>
        </p:nvSpPr>
        <p:spPr>
          <a:xfrm>
            <a:off x="228600" y="990600"/>
            <a:ext cx="9472613" cy="5626100"/>
          </a:xfrm>
          <a:prstGeom prst="rect">
            <a:avLst/>
          </a:prstGeom>
        </p:spPr>
        <p:txBody>
          <a:bodyPr>
            <a:spAutoFit/>
          </a:bodyPr>
          <a:lstStyle/>
          <a:p>
            <a:pPr algn="just">
              <a:lnSpc>
                <a:spcPct val="150000"/>
              </a:lnSpc>
              <a:spcBef>
                <a:spcPts val="0"/>
              </a:spcBef>
              <a:buClr>
                <a:srgbClr val="0099CC"/>
              </a:buClr>
              <a:buSzPct val="80000"/>
              <a:defRPr/>
            </a:pPr>
            <a:r>
              <a:rPr lang="en-US" sz="2200" b="0" kern="0" dirty="0" err="1">
                <a:solidFill>
                  <a:srgbClr val="FF0000"/>
                </a:solidFill>
                <a:latin typeface="Palatino Linotype" pitchFamily="18" charset="0"/>
              </a:rPr>
              <a:t>PoS</a:t>
            </a:r>
            <a:r>
              <a:rPr lang="en-US" sz="2200" b="0" kern="0" dirty="0">
                <a:solidFill>
                  <a:srgbClr val="FF0000"/>
                </a:solidFill>
                <a:latin typeface="Palatino Linotype" pitchFamily="18" charset="0"/>
              </a:rPr>
              <a:t> Services – </a:t>
            </a:r>
            <a:r>
              <a:rPr lang="en-US" sz="2200" kern="0" dirty="0">
                <a:solidFill>
                  <a:srgbClr val="FF0000"/>
                </a:solidFill>
                <a:latin typeface="Palatino Linotype" pitchFamily="18" charset="0"/>
              </a:rPr>
              <a:t>directly in related to IMP</a:t>
            </a:r>
            <a:r>
              <a:rPr lang="en-US" sz="2200" b="0" kern="0" dirty="0">
                <a:solidFill>
                  <a:srgbClr val="FF0000"/>
                </a:solidFill>
                <a:latin typeface="Palatino Linotype" pitchFamily="18" charset="0"/>
              </a:rPr>
              <a:t> </a:t>
            </a:r>
            <a:r>
              <a:rPr lang="en-US" sz="2200" b="0" kern="0" dirty="0">
                <a:solidFill>
                  <a:srgbClr val="000000"/>
                </a:solidFill>
                <a:latin typeface="Palatino Linotype" pitchFamily="18" charset="0"/>
              </a:rPr>
              <a:t>including</a:t>
            </a:r>
          </a:p>
          <a:p>
            <a:pPr marL="342900" indent="-342900" algn="just">
              <a:lnSpc>
                <a:spcPct val="150000"/>
              </a:lnSpc>
              <a:spcBef>
                <a:spcPts val="0"/>
              </a:spcBef>
              <a:buClr>
                <a:srgbClr val="0099CC"/>
              </a:buClr>
              <a:buSzPct val="80000"/>
              <a:buFont typeface="Wingdings" panose="05000000000000000000" pitchFamily="2" charset="2"/>
              <a:buChar char="Ø"/>
              <a:defRPr/>
            </a:pPr>
            <a:r>
              <a:rPr lang="en-US" sz="2200" b="0" kern="0" dirty="0">
                <a:solidFill>
                  <a:srgbClr val="000000"/>
                </a:solidFill>
                <a:latin typeface="Palatino Linotype" pitchFamily="18" charset="0"/>
              </a:rPr>
              <a:t>Architects, Interior Decorators</a:t>
            </a:r>
          </a:p>
          <a:p>
            <a:pPr marL="342900" indent="-342900" algn="just">
              <a:lnSpc>
                <a:spcPct val="150000"/>
              </a:lnSpc>
              <a:spcBef>
                <a:spcPts val="0"/>
              </a:spcBef>
              <a:buClr>
                <a:srgbClr val="0099CC"/>
              </a:buClr>
              <a:buSzPct val="80000"/>
              <a:buFont typeface="Wingdings" panose="05000000000000000000" pitchFamily="2" charset="2"/>
              <a:buChar char="Ø"/>
              <a:defRPr/>
            </a:pPr>
            <a:r>
              <a:rPr lang="en-US" sz="2200" b="0" kern="0" dirty="0">
                <a:solidFill>
                  <a:srgbClr val="000000"/>
                </a:solidFill>
                <a:latin typeface="Palatino Linotype" pitchFamily="18" charset="0"/>
              </a:rPr>
              <a:t>Surveyors, Engineers, Other Experts Services including RE Agent</a:t>
            </a:r>
          </a:p>
          <a:p>
            <a:pPr marL="342900" indent="-342900" algn="just">
              <a:lnSpc>
                <a:spcPct val="150000"/>
              </a:lnSpc>
              <a:spcBef>
                <a:spcPts val="0"/>
              </a:spcBef>
              <a:buClr>
                <a:srgbClr val="0099CC"/>
              </a:buClr>
              <a:buSzPct val="80000"/>
              <a:buFont typeface="Wingdings" panose="05000000000000000000" pitchFamily="2" charset="2"/>
              <a:buChar char="Ø"/>
              <a:defRPr/>
            </a:pPr>
            <a:r>
              <a:rPr lang="en-US" sz="2200" u="sng" kern="0" dirty="0">
                <a:solidFill>
                  <a:srgbClr val="000000"/>
                </a:solidFill>
                <a:latin typeface="Palatino Linotype" pitchFamily="18" charset="0"/>
              </a:rPr>
              <a:t>Any right granted to use IMP or for carrying out or coordination of construction work</a:t>
            </a:r>
          </a:p>
          <a:p>
            <a:pPr marL="342900" indent="-342900" algn="just">
              <a:lnSpc>
                <a:spcPct val="150000"/>
              </a:lnSpc>
              <a:spcBef>
                <a:spcPts val="0"/>
              </a:spcBef>
              <a:buClr>
                <a:srgbClr val="0099CC"/>
              </a:buClr>
              <a:buSzPct val="80000"/>
              <a:buFont typeface="Wingdings" panose="05000000000000000000" pitchFamily="2" charset="2"/>
              <a:buChar char="Ø"/>
              <a:defRPr/>
            </a:pPr>
            <a:r>
              <a:rPr lang="en-US" sz="2200" b="0" kern="0" dirty="0">
                <a:solidFill>
                  <a:srgbClr val="000000"/>
                </a:solidFill>
                <a:latin typeface="Palatino Linotype" pitchFamily="18" charset="0"/>
              </a:rPr>
              <a:t>Lodging Accommodation (Hotel / Inn / Guest House / Boat)</a:t>
            </a:r>
          </a:p>
          <a:p>
            <a:pPr marL="342900" indent="-342900" algn="just">
              <a:lnSpc>
                <a:spcPct val="150000"/>
              </a:lnSpc>
              <a:spcBef>
                <a:spcPts val="0"/>
              </a:spcBef>
              <a:buClr>
                <a:srgbClr val="0099CC"/>
              </a:buClr>
              <a:buSzPct val="80000"/>
              <a:buFont typeface="Wingdings" panose="05000000000000000000" pitchFamily="2" charset="2"/>
              <a:buChar char="Ø"/>
              <a:defRPr/>
            </a:pPr>
            <a:r>
              <a:rPr lang="en-US" sz="2200" b="0" kern="0" dirty="0">
                <a:solidFill>
                  <a:srgbClr val="000000"/>
                </a:solidFill>
                <a:latin typeface="Palatino Linotype" pitchFamily="18" charset="0"/>
              </a:rPr>
              <a:t>Accommodation in IMP for Marriage, Religious, Official, Social</a:t>
            </a:r>
          </a:p>
          <a:p>
            <a:pPr marL="342900" indent="-342900" algn="just">
              <a:lnSpc>
                <a:spcPct val="150000"/>
              </a:lnSpc>
              <a:spcBef>
                <a:spcPts val="0"/>
              </a:spcBef>
              <a:buClr>
                <a:srgbClr val="0099CC"/>
              </a:buClr>
              <a:buSzPct val="80000"/>
              <a:buFont typeface="Wingdings" panose="05000000000000000000" pitchFamily="2" charset="2"/>
              <a:buChar char="Ø"/>
              <a:defRPr/>
            </a:pPr>
            <a:r>
              <a:rPr lang="en-US" sz="2200" b="0" kern="0" dirty="0">
                <a:solidFill>
                  <a:srgbClr val="000000"/>
                </a:solidFill>
                <a:latin typeface="Palatino Linotype" pitchFamily="18" charset="0"/>
              </a:rPr>
              <a:t>Function  or Grant of Rights to use IMP,  </a:t>
            </a:r>
          </a:p>
          <a:p>
            <a:pPr marL="342900" indent="-342900" algn="just">
              <a:lnSpc>
                <a:spcPct val="150000"/>
              </a:lnSpc>
              <a:spcBef>
                <a:spcPts val="0"/>
              </a:spcBef>
              <a:buClr>
                <a:srgbClr val="0099CC"/>
              </a:buClr>
              <a:buSzPct val="80000"/>
              <a:buFont typeface="Wingdings" panose="05000000000000000000" pitchFamily="2" charset="2"/>
              <a:buChar char="Ø"/>
              <a:defRPr/>
            </a:pPr>
            <a:r>
              <a:rPr lang="en-US" sz="2200" u="sng" kern="0" dirty="0">
                <a:solidFill>
                  <a:srgbClr val="000000"/>
                </a:solidFill>
                <a:latin typeface="Palatino Linotype" pitchFamily="18" charset="0"/>
              </a:rPr>
              <a:t>Any service ancillary to the above said services</a:t>
            </a:r>
            <a:endParaRPr lang="en-IN" sz="2200" u="sng" kern="0" dirty="0">
              <a:solidFill>
                <a:srgbClr val="000000"/>
              </a:solidFill>
              <a:latin typeface="Palatino Linotype" pitchFamily="18" charset="0"/>
            </a:endParaRPr>
          </a:p>
          <a:p>
            <a:pPr marL="800100" lvl="1" indent="-342900" algn="just">
              <a:lnSpc>
                <a:spcPct val="150000"/>
              </a:lnSpc>
              <a:spcBef>
                <a:spcPts val="0"/>
              </a:spcBef>
              <a:buFont typeface="Wingdings" panose="05000000000000000000" pitchFamily="2" charset="2"/>
              <a:buChar char="Ø"/>
              <a:defRPr/>
            </a:pPr>
            <a:r>
              <a:rPr lang="en-IN" sz="2200" u="sng" kern="0" dirty="0">
                <a:solidFill>
                  <a:srgbClr val="000000"/>
                </a:solidFill>
                <a:latin typeface="Palatino Linotype" pitchFamily="18" charset="0"/>
              </a:rPr>
              <a:t>Location of Immovable Property is </a:t>
            </a:r>
            <a:r>
              <a:rPr lang="en-IN" sz="2200" u="sng" kern="0" dirty="0" err="1">
                <a:solidFill>
                  <a:srgbClr val="000000"/>
                </a:solidFill>
                <a:latin typeface="Palatino Linotype" pitchFamily="18" charset="0"/>
              </a:rPr>
              <a:t>PoS</a:t>
            </a:r>
            <a:r>
              <a:rPr lang="en-IN" sz="2200" u="sng" kern="0" dirty="0">
                <a:solidFill>
                  <a:srgbClr val="000000"/>
                </a:solidFill>
                <a:latin typeface="Palatino Linotype" pitchFamily="18" charset="0"/>
              </a:rPr>
              <a:t> Service</a:t>
            </a:r>
          </a:p>
          <a:p>
            <a:pPr marL="800100" lvl="1" indent="-342900" algn="just">
              <a:lnSpc>
                <a:spcPct val="150000"/>
              </a:lnSpc>
              <a:spcBef>
                <a:spcPts val="0"/>
              </a:spcBef>
              <a:buFont typeface="Wingdings" panose="05000000000000000000" pitchFamily="2" charset="2"/>
              <a:buChar char="Ø"/>
              <a:defRPr/>
            </a:pPr>
            <a:r>
              <a:rPr lang="en-IN" sz="2200" u="sng" kern="0" dirty="0">
                <a:solidFill>
                  <a:srgbClr val="000000"/>
                </a:solidFill>
                <a:latin typeface="Palatino Linotype" pitchFamily="18" charset="0"/>
              </a:rPr>
              <a:t>If Location - IMP OS India – </a:t>
            </a:r>
            <a:r>
              <a:rPr lang="en-IN" sz="2200" u="sng" kern="0" dirty="0" err="1">
                <a:solidFill>
                  <a:srgbClr val="000000"/>
                </a:solidFill>
                <a:latin typeface="Palatino Linotype" pitchFamily="18" charset="0"/>
              </a:rPr>
              <a:t>PoS</a:t>
            </a:r>
            <a:r>
              <a:rPr lang="en-IN" sz="2200" u="sng" kern="0" dirty="0">
                <a:solidFill>
                  <a:srgbClr val="000000"/>
                </a:solidFill>
                <a:latin typeface="Palatino Linotype" pitchFamily="18" charset="0"/>
              </a:rPr>
              <a:t> – Location of Recipient</a:t>
            </a:r>
            <a:endParaRPr lang="en-US" sz="2200" u="sng" kern="0" dirty="0">
              <a:solidFill>
                <a:srgbClr val="000000"/>
              </a:solidFill>
              <a:latin typeface="Palatino Linotype" pitchFamily="18" charset="0"/>
            </a:endParaRPr>
          </a:p>
        </p:txBody>
      </p:sp>
    </p:spTree>
  </p:cSld>
  <p:clrMapOvr>
    <a:masterClrMapping/>
  </p:clrMapOvr>
</p:sld>
</file>

<file path=ppt/theme/theme1.xml><?xml version="1.0" encoding="utf-8"?>
<a:theme xmlns:a="http://schemas.openxmlformats.org/drawingml/2006/main" name="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ad`s Tie">
  <a:themeElements>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fontScheme name="Palatino Linotyp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Dad`s Tie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EAEAEA"/>
        </a:hlink>
        <a:folHlink>
          <a:srgbClr val="E1E1B7"/>
        </a:folHlink>
      </a:clrScheme>
      <a:clrMap bg1="lt1" tx1="dk1" bg2="lt2" tx2="dk2" accent1="accent1" accent2="accent2" accent3="accent3" accent4="accent4" accent5="accent5" accent6="accent6" hlink="hlink" folHlink="folHlink"/>
    </a:extraClrScheme>
    <a:extraClrScheme>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themeOverride>
</file>

<file path=ppt/theme/themeOverride2.xml><?xml version="1.0" encoding="utf-8"?>
<a:themeOverride xmlns:a="http://schemas.openxmlformats.org/drawingml/2006/main">
  <a:clrScheme name="Dad`s Tie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FF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17437</TotalTime>
  <Words>3542</Words>
  <Application>Microsoft Office PowerPoint</Application>
  <PresentationFormat>A4 Paper (210x297 mm)</PresentationFormat>
  <Paragraphs>347</Paragraphs>
  <Slides>36</Slides>
  <Notes>25</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36</vt:i4>
      </vt:variant>
    </vt:vector>
  </HeadingPairs>
  <TitlesOfParts>
    <vt:vector size="58" baseType="lpstr">
      <vt:lpstr>Arial</vt:lpstr>
      <vt:lpstr>Calibri</vt:lpstr>
      <vt:lpstr>Calibri Light</vt:lpstr>
      <vt:lpstr>Century Gothic</vt:lpstr>
      <vt:lpstr>Palatino Linotype</vt:lpstr>
      <vt:lpstr>Roboto Light</vt:lpstr>
      <vt:lpstr>Roboto Medium</vt:lpstr>
      <vt:lpstr>Swis721 BlkCn BT</vt:lpstr>
      <vt:lpstr>Tahoma</vt:lpstr>
      <vt:lpstr>Times New Roman</vt:lpstr>
      <vt:lpstr>Verdana</vt:lpstr>
      <vt:lpstr>Wingdings</vt:lpstr>
      <vt:lpstr>Dad`s Tie</vt:lpstr>
      <vt:lpstr>Custom Design</vt:lpstr>
      <vt:lpstr>4_Dad`s Tie</vt:lpstr>
      <vt:lpstr>14_Dad`s Tie</vt:lpstr>
      <vt:lpstr>3_Dad`s Tie</vt:lpstr>
      <vt:lpstr>5_Dad`s Tie</vt:lpstr>
      <vt:lpstr>15_Dad`s Tie</vt:lpstr>
      <vt:lpstr>1_Dad`s Tie</vt:lpstr>
      <vt:lpstr>1_Custom Design</vt:lpstr>
      <vt:lpstr>7_Dad`s Tie</vt:lpstr>
      <vt:lpstr>PowerPoint Presentation</vt:lpstr>
      <vt:lpstr>Agenda for Discussion</vt:lpstr>
      <vt:lpstr>LIABILITY TO PAY TAX UNDER GST</vt:lpstr>
      <vt:lpstr>USED IN REAL ESTATE SECTOR</vt:lpstr>
      <vt:lpstr>SUPPLY UNDER GST – IN GENERAL</vt:lpstr>
      <vt:lpstr>CONSTRUCTION IS A SUPPLY OF GOODS OR SERVICE</vt:lpstr>
      <vt:lpstr>Explanation of Term Competent Authority</vt:lpstr>
      <vt:lpstr>PowerPoint Presentation</vt:lpstr>
      <vt:lpstr>Sec 12(3) of IGST Act In case of IMP based Services</vt:lpstr>
      <vt:lpstr>PowerPoint Presentation</vt:lpstr>
      <vt:lpstr>TOS IN CASE OF CONTINIOUS SUPPLY OF SERVICES</vt:lpstr>
      <vt:lpstr>PowerPoint Presentation</vt:lpstr>
      <vt:lpstr>RATE OF TAX IN CASE OF REP &amp; RREP</vt:lpstr>
      <vt:lpstr>PowerPoint Presentation</vt:lpstr>
      <vt:lpstr>PowerPoint Presentation</vt:lpstr>
      <vt:lpstr>GST @ 5% Without Claim of ITC on RREP – Optional ?</vt:lpstr>
      <vt:lpstr>PowerPoint Presentation</vt:lpstr>
      <vt:lpstr>PowerPoint Presentation</vt:lpstr>
      <vt:lpstr>Valuation of Land or UDS of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by TDR or FSI or LTL for Construction</vt:lpstr>
      <vt:lpstr>PowerPoint Presentation</vt:lpstr>
      <vt:lpstr>Exemption – Transfer of Development Rights</vt:lpstr>
      <vt:lpstr>S.No 10 – Pure Labour  Contracts of Construction (PAMY)</vt:lpstr>
      <vt:lpstr>S.No 11 – Pure Labour pertaining to Single Residential Unit</vt:lpstr>
      <vt:lpstr>PowerPoint Presentation</vt:lpstr>
    </vt:vector>
  </TitlesOfParts>
  <Company>y&amp;ram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Ganesh Prabhu</dc:creator>
  <cp:lastModifiedBy>SIRC CPE</cp:lastModifiedBy>
  <cp:revision>3865</cp:revision>
  <cp:lastPrinted>2024-06-08T05:16:22Z</cp:lastPrinted>
  <dcterms:created xsi:type="dcterms:W3CDTF">2003-08-20T09:17:57Z</dcterms:created>
  <dcterms:modified xsi:type="dcterms:W3CDTF">2024-11-11T06:02:20Z</dcterms:modified>
</cp:coreProperties>
</file>